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8" r:id="rId3"/>
    <p:sldId id="396" r:id="rId4"/>
    <p:sldId id="319" r:id="rId5"/>
    <p:sldId id="434" r:id="rId6"/>
    <p:sldId id="433" r:id="rId7"/>
    <p:sldId id="440" r:id="rId8"/>
    <p:sldId id="435" r:id="rId9"/>
    <p:sldId id="438" r:id="rId10"/>
    <p:sldId id="436" r:id="rId11"/>
    <p:sldId id="437" r:id="rId12"/>
    <p:sldId id="398" r:id="rId13"/>
    <p:sldId id="443" r:id="rId14"/>
    <p:sldId id="442" r:id="rId15"/>
    <p:sldId id="44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724C63F-BBD5-45F5-ABE6-24306D09076C}">
          <p14:sldIdLst>
            <p14:sldId id="256"/>
            <p14:sldId id="308"/>
            <p14:sldId id="396"/>
            <p14:sldId id="319"/>
            <p14:sldId id="434"/>
            <p14:sldId id="433"/>
            <p14:sldId id="440"/>
            <p14:sldId id="435"/>
            <p14:sldId id="438"/>
            <p14:sldId id="436"/>
            <p14:sldId id="437"/>
            <p14:sldId id="398"/>
            <p14:sldId id="443"/>
            <p14:sldId id="442"/>
            <p14:sldId id="44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411B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62" d="100"/>
          <a:sy n="62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44057-B647-48F8-871F-9AC467AF46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B88AD9-2701-4A8C-8941-F1396BFA39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EA76B9-E091-49AE-97D3-CC80BACED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6E01A-E5FF-48BC-AE7E-9E29D793DADE}" type="datetimeFigureOut">
              <a:rPr lang="en-GB" smtClean="0"/>
              <a:t>26/12/2021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D02BDE-4FB2-4814-A5A5-7E1301B09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69E9E5-B58E-4FFC-9BE5-8069D3CE4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D4CB-F21F-4E45-981D-9212B5610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130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12CE6-3FEA-4420-8AE0-CB4766405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64273-B7F9-43A0-A4FA-0982EB02F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9AA644-F6D2-48D1-8DCF-A39EEA377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6E01A-E5FF-48BC-AE7E-9E29D793DADE}" type="datetimeFigureOut">
              <a:rPr lang="en-GB" smtClean="0"/>
              <a:t>26/12/2021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159309-6B46-4F62-9743-329307370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FC9D65-690E-4388-9C66-1E7A6C444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D4CB-F21F-4E45-981D-9212B5610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9340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49421-6B66-49DA-ABE8-0C4F7799D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156A42-F041-4B99-82A7-1FE5720B0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D6FBBA-B8CE-4603-B48D-42253311C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6E01A-E5FF-48BC-AE7E-9E29D793DADE}" type="datetimeFigureOut">
              <a:rPr lang="en-GB" smtClean="0"/>
              <a:t>26/12/2021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0E7998-1633-4B00-AE46-EFE6786CB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3EAFD8-1B7C-4B82-9FBB-B0AB7E03A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D4CB-F21F-4E45-981D-9212B5610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792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3080C-D3F5-4A7A-AC6C-F4A2A37E1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0F341E-B509-4A1C-8826-1764DE4865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C8EA7B-794A-441D-8042-C7B1CE0513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7E9C25-A494-45D3-914D-6B53CCCEE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6E01A-E5FF-48BC-AE7E-9E29D793DADE}" type="datetimeFigureOut">
              <a:rPr lang="en-GB" smtClean="0"/>
              <a:t>26/12/2021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D45BD1-4F82-4FCA-B690-BF90522A8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C722D6-39E7-44E9-81CC-D20E40474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D4CB-F21F-4E45-981D-9212B5610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079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53E15-408B-4E33-AD8B-A2EF6B70D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CF0FD5-6233-4396-9AB1-20575791D3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CD9443-3023-471A-B110-35BECFC222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371044-6F18-4725-A748-176C544332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97BFDE-082D-4331-9722-BB23695E95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0BE919-6236-4EF0-B7E6-C2ED1B720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6E01A-E5FF-48BC-AE7E-9E29D793DADE}" type="datetimeFigureOut">
              <a:rPr lang="en-GB" smtClean="0"/>
              <a:t>26/12/2021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3EB8DD-549D-4F5E-AD73-1F7163335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550999-67BB-44B7-A6F4-4036AD6E9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D4CB-F21F-4E45-981D-9212B5610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985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F996F-8884-4D17-987C-E84070041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11D993-BF2B-40F1-9240-2B333E282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6E01A-E5FF-48BC-AE7E-9E29D793DADE}" type="datetimeFigureOut">
              <a:rPr lang="en-GB" smtClean="0"/>
              <a:t>26/12/2021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6FAC5C-C73A-4678-A056-4B4C596AD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AC4FB4-016B-4A64-8498-819FBA05C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D4CB-F21F-4E45-981D-9212B5610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8588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07D527-99A4-4041-B723-F09D3B870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6E01A-E5FF-48BC-AE7E-9E29D793DADE}" type="datetimeFigureOut">
              <a:rPr lang="en-GB" smtClean="0"/>
              <a:t>26/12/2021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AF20D4-686F-4463-BFAC-47A8FA436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3B3306-445B-4D5D-8380-8A2EFDE20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D4CB-F21F-4E45-981D-9212B5610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922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7AF95-E7AC-483C-B275-95840933B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07BA7-557C-4B8C-92C9-951FEE7F2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396234-BD4A-409F-9CEB-FE47B7E3DB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23CC7-7BF6-4DEF-AB8D-A1CD5EDF3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6E01A-E5FF-48BC-AE7E-9E29D793DADE}" type="datetimeFigureOut">
              <a:rPr lang="en-GB" smtClean="0"/>
              <a:t>26/12/2021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B96D25-F5DF-4944-AB7A-EF561C431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1751C5-FB56-40F3-A6D3-87211F57D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D4CB-F21F-4E45-981D-9212B5610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9784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CA601-FF77-4116-B56A-ECFB01E12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666CCC-BCCD-45C7-BE1F-B35F8E9A92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AD07FF-60F9-44BD-9D88-EFB6BFD132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2E1403-F8F8-49EE-BC51-1803AD248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6E01A-E5FF-48BC-AE7E-9E29D793DADE}" type="datetimeFigureOut">
              <a:rPr lang="en-GB" smtClean="0"/>
              <a:t>26/12/2021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794F61-244C-4085-B72C-B7A3BEDD8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29ABA7-CB78-44D1-A52B-B1D5DCEDF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D4CB-F21F-4E45-981D-9212B5610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3918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DADF1-3C43-41DF-B886-3A1C1DEF8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32CE99-DE22-4E35-9229-393CB7E3CD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B9E75-7825-4526-BF81-60D30D3DD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6E01A-E5FF-48BC-AE7E-9E29D793DADE}" type="datetimeFigureOut">
              <a:rPr lang="en-GB" smtClean="0"/>
              <a:t>26/12/2021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A01CBE-67D5-4C5A-8D27-7710AE4B2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26B196-66E7-419E-ABCD-1816DAA3B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D4CB-F21F-4E45-981D-9212B5610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1481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56BE86-BB34-4A22-8FCF-28915DA98E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059506-6565-480B-9C68-0A546743C2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C2742C-0902-46CD-B672-A6951BAF8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6E01A-E5FF-48BC-AE7E-9E29D793DADE}" type="datetimeFigureOut">
              <a:rPr lang="en-GB" smtClean="0"/>
              <a:t>26/12/2021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9CCC84-2786-48EC-9F73-A7F4C2AB9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2D2D2-71D0-497D-80D6-2C0C8207B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D4CB-F21F-4E45-981D-9212B5610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9759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959CF0-3C2C-49A7-9D5B-5814BAF06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7D2896-268D-4795-A869-04263ED4AC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70DE11-1190-45F0-B6D6-6145EFF0E0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6E01A-E5FF-48BC-AE7E-9E29D793DADE}" type="datetimeFigureOut">
              <a:rPr lang="en-GB" smtClean="0"/>
              <a:t>26/12/2021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855733-80F3-4CF2-82FA-26B9A73144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AFB08C-0B98-473C-8CC5-F8B781E993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1D4CB-F21F-4E45-981D-9212B5610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5767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0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5" name="Picture 55" descr="Books, pens, and a wall clock">
            <a:extLst>
              <a:ext uri="{FF2B5EF4-FFF2-40B4-BE49-F238E27FC236}">
                <a16:creationId xmlns:a16="http://schemas.microsoft.com/office/drawing/2014/main" id="{EECCF83E-8DEF-401B-A047-34871B78EC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7" r="10227"/>
          <a:stretch/>
        </p:blipFill>
        <p:spPr>
          <a:xfrm>
            <a:off x="4110127" y="10"/>
            <a:ext cx="8081873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</p:spPr>
      </p:pic>
      <p:sp useBgFill="1">
        <p:nvSpPr>
          <p:cNvPr id="73" name="Freeform: Shape 72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75" name="Freeform: Shape 74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48723E-2A39-4554-9E83-AFF32EF54A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br>
              <a:rPr lang="en-GB" sz="48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GB" sz="4800" b="1" dirty="0">
                <a:solidFill>
                  <a:schemeClr val="accent1">
                    <a:lumMod val="75000"/>
                  </a:schemeClr>
                </a:solidFill>
              </a:rPr>
              <a:t>Mock Test 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878148-DECD-44B9-BF4B-7A86C4D5E3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1" y="4872922"/>
            <a:ext cx="3933306" cy="1208141"/>
          </a:xfrm>
        </p:spPr>
        <p:txBody>
          <a:bodyPr>
            <a:normAutofit/>
          </a:bodyPr>
          <a:lstStyle/>
          <a:p>
            <a:pPr algn="l"/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December 2021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6394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41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D21898E-86C0-4C8A-A76C-DF33E844C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542" y="0"/>
            <a:ext cx="10432916" cy="6858000"/>
          </a:xfrm>
          <a:custGeom>
            <a:avLst/>
            <a:gdLst>
              <a:gd name="connsiteX0" fmla="*/ 1287962 w 10432916"/>
              <a:gd name="connsiteY0" fmla="*/ 0 h 6858000"/>
              <a:gd name="connsiteX1" fmla="*/ 9144956 w 10432916"/>
              <a:gd name="connsiteY1" fmla="*/ 0 h 6858000"/>
              <a:gd name="connsiteX2" fmla="*/ 9241731 w 10432916"/>
              <a:gd name="connsiteY2" fmla="*/ 111692 h 6858000"/>
              <a:gd name="connsiteX3" fmla="*/ 10432916 w 10432916"/>
              <a:gd name="connsiteY3" fmla="*/ 3429001 h 6858000"/>
              <a:gd name="connsiteX4" fmla="*/ 9241730 w 10432916"/>
              <a:gd name="connsiteY4" fmla="*/ 6746310 h 6858000"/>
              <a:gd name="connsiteX5" fmla="*/ 9144957 w 10432916"/>
              <a:gd name="connsiteY5" fmla="*/ 6858000 h 6858000"/>
              <a:gd name="connsiteX6" fmla="*/ 1287959 w 10432916"/>
              <a:gd name="connsiteY6" fmla="*/ 6858000 h 6858000"/>
              <a:gd name="connsiteX7" fmla="*/ 1191186 w 10432916"/>
              <a:gd name="connsiteY7" fmla="*/ 6746310 h 6858000"/>
              <a:gd name="connsiteX8" fmla="*/ 0 w 10432916"/>
              <a:gd name="connsiteY8" fmla="*/ 3429001 h 6858000"/>
              <a:gd name="connsiteX9" fmla="*/ 1191186 w 10432916"/>
              <a:gd name="connsiteY9" fmla="*/ 111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2916" h="6858000">
                <a:moveTo>
                  <a:pt x="1287962" y="0"/>
                </a:moveTo>
                <a:lnTo>
                  <a:pt x="9144956" y="0"/>
                </a:lnTo>
                <a:lnTo>
                  <a:pt x="9241731" y="111692"/>
                </a:lnTo>
                <a:cubicBezTo>
                  <a:pt x="9985889" y="1013175"/>
                  <a:pt x="10432916" y="2168897"/>
                  <a:pt x="10432916" y="3429001"/>
                </a:cubicBezTo>
                <a:cubicBezTo>
                  <a:pt x="10432916" y="4689105"/>
                  <a:pt x="9985889" y="5844827"/>
                  <a:pt x="9241730" y="6746310"/>
                </a:cubicBezTo>
                <a:lnTo>
                  <a:pt x="9144957" y="6858000"/>
                </a:lnTo>
                <a:lnTo>
                  <a:pt x="1287959" y="6858000"/>
                </a:lnTo>
                <a:lnTo>
                  <a:pt x="1191186" y="6746310"/>
                </a:lnTo>
                <a:cubicBezTo>
                  <a:pt x="447027" y="5844827"/>
                  <a:pt x="0" y="4689105"/>
                  <a:pt x="0" y="3429001"/>
                </a:cubicBezTo>
                <a:cubicBezTo>
                  <a:pt x="0" y="2168897"/>
                  <a:pt x="447027" y="1013175"/>
                  <a:pt x="1191186" y="11169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8F04BD-D093-45D0-B54C-50FDB308B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4942" y="0"/>
            <a:ext cx="9922116" cy="6858000"/>
          </a:xfrm>
          <a:custGeom>
            <a:avLst/>
            <a:gdLst>
              <a:gd name="connsiteX0" fmla="*/ 1378575 w 9922116"/>
              <a:gd name="connsiteY0" fmla="*/ 0 h 6858000"/>
              <a:gd name="connsiteX1" fmla="*/ 8543542 w 9922116"/>
              <a:gd name="connsiteY1" fmla="*/ 0 h 6858000"/>
              <a:gd name="connsiteX2" fmla="*/ 8633323 w 9922116"/>
              <a:gd name="connsiteY2" fmla="*/ 94145 h 6858000"/>
              <a:gd name="connsiteX3" fmla="*/ 9922116 w 9922116"/>
              <a:gd name="connsiteY3" fmla="*/ 3429001 h 6858000"/>
              <a:gd name="connsiteX4" fmla="*/ 8633323 w 9922116"/>
              <a:gd name="connsiteY4" fmla="*/ 6763858 h 6858000"/>
              <a:gd name="connsiteX5" fmla="*/ 8543544 w 9922116"/>
              <a:gd name="connsiteY5" fmla="*/ 6858000 h 6858000"/>
              <a:gd name="connsiteX6" fmla="*/ 1378573 w 9922116"/>
              <a:gd name="connsiteY6" fmla="*/ 6858000 h 6858000"/>
              <a:gd name="connsiteX7" fmla="*/ 1288793 w 9922116"/>
              <a:gd name="connsiteY7" fmla="*/ 6763858 h 6858000"/>
              <a:gd name="connsiteX8" fmla="*/ 0 w 9922116"/>
              <a:gd name="connsiteY8" fmla="*/ 3429001 h 6858000"/>
              <a:gd name="connsiteX9" fmla="*/ 1288793 w 9922116"/>
              <a:gd name="connsiteY9" fmla="*/ 94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22116" h="6858000">
                <a:moveTo>
                  <a:pt x="1378575" y="0"/>
                </a:moveTo>
                <a:lnTo>
                  <a:pt x="8543542" y="0"/>
                </a:lnTo>
                <a:lnTo>
                  <a:pt x="8633323" y="94145"/>
                </a:lnTo>
                <a:cubicBezTo>
                  <a:pt x="9434072" y="974941"/>
                  <a:pt x="9922116" y="2144991"/>
                  <a:pt x="9922116" y="3429001"/>
                </a:cubicBezTo>
                <a:cubicBezTo>
                  <a:pt x="9922116" y="4713011"/>
                  <a:pt x="9434072" y="5883061"/>
                  <a:pt x="8633323" y="6763858"/>
                </a:cubicBezTo>
                <a:lnTo>
                  <a:pt x="8543544" y="6858000"/>
                </a:lnTo>
                <a:lnTo>
                  <a:pt x="1378573" y="6858000"/>
                </a:lnTo>
                <a:lnTo>
                  <a:pt x="1288793" y="6763858"/>
                </a:lnTo>
                <a:cubicBezTo>
                  <a:pt x="488044" y="5883061"/>
                  <a:pt x="0" y="4713011"/>
                  <a:pt x="0" y="3429001"/>
                </a:cubicBezTo>
                <a:cubicBezTo>
                  <a:pt x="0" y="2144991"/>
                  <a:pt x="488044" y="974941"/>
                  <a:pt x="1288793" y="94145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050A53-3A6A-4118-8A5E-CB77ECCBA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3241" y="252248"/>
            <a:ext cx="8145518" cy="1149502"/>
          </a:xfrm>
        </p:spPr>
        <p:txBody>
          <a:bodyPr anchor="ctr">
            <a:normAutofit/>
          </a:bodyPr>
          <a:lstStyle/>
          <a:p>
            <a:pPr algn="ctr"/>
            <a:r>
              <a:rPr lang="en-GB" sz="3600" b="1" dirty="0">
                <a:solidFill>
                  <a:srgbClr val="C00000"/>
                </a:solidFill>
              </a:rPr>
              <a:t>indoor/inbound/rate/outbound/outdoor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D2A172-E640-4EC6-BFA1-0FD40A297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4207" y="2061274"/>
            <a:ext cx="8844455" cy="4544477"/>
          </a:xfrm>
        </p:spPr>
        <p:txBody>
          <a:bodyPr anchor="t">
            <a:norm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</a:t>
            </a:r>
            <a:r>
              <a:rPr lang="en-US" sz="32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ourists visiting places outside their own country is …  tourism.</a:t>
            </a:r>
          </a:p>
          <a:p>
            <a:r>
              <a:rPr lang="en-US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Our guests can use the … pool regardless of the weather. </a:t>
            </a:r>
          </a:p>
          <a:p>
            <a:r>
              <a:rPr lang="en-US" sz="32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The special … is offered </a:t>
            </a:r>
            <a:r>
              <a:rPr lang="en-US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if you stay for a week.</a:t>
            </a:r>
            <a:endParaRPr lang="en-US" sz="3200" b="1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endParaRPr lang="en-GB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3557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41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D21898E-86C0-4C8A-A76C-DF33E844C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542" y="0"/>
            <a:ext cx="10432916" cy="6858000"/>
          </a:xfrm>
          <a:custGeom>
            <a:avLst/>
            <a:gdLst>
              <a:gd name="connsiteX0" fmla="*/ 1287962 w 10432916"/>
              <a:gd name="connsiteY0" fmla="*/ 0 h 6858000"/>
              <a:gd name="connsiteX1" fmla="*/ 9144956 w 10432916"/>
              <a:gd name="connsiteY1" fmla="*/ 0 h 6858000"/>
              <a:gd name="connsiteX2" fmla="*/ 9241731 w 10432916"/>
              <a:gd name="connsiteY2" fmla="*/ 111692 h 6858000"/>
              <a:gd name="connsiteX3" fmla="*/ 10432916 w 10432916"/>
              <a:gd name="connsiteY3" fmla="*/ 3429001 h 6858000"/>
              <a:gd name="connsiteX4" fmla="*/ 9241730 w 10432916"/>
              <a:gd name="connsiteY4" fmla="*/ 6746310 h 6858000"/>
              <a:gd name="connsiteX5" fmla="*/ 9144957 w 10432916"/>
              <a:gd name="connsiteY5" fmla="*/ 6858000 h 6858000"/>
              <a:gd name="connsiteX6" fmla="*/ 1287959 w 10432916"/>
              <a:gd name="connsiteY6" fmla="*/ 6858000 h 6858000"/>
              <a:gd name="connsiteX7" fmla="*/ 1191186 w 10432916"/>
              <a:gd name="connsiteY7" fmla="*/ 6746310 h 6858000"/>
              <a:gd name="connsiteX8" fmla="*/ 0 w 10432916"/>
              <a:gd name="connsiteY8" fmla="*/ 3429001 h 6858000"/>
              <a:gd name="connsiteX9" fmla="*/ 1191186 w 10432916"/>
              <a:gd name="connsiteY9" fmla="*/ 111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2916" h="6858000">
                <a:moveTo>
                  <a:pt x="1287962" y="0"/>
                </a:moveTo>
                <a:lnTo>
                  <a:pt x="9144956" y="0"/>
                </a:lnTo>
                <a:lnTo>
                  <a:pt x="9241731" y="111692"/>
                </a:lnTo>
                <a:cubicBezTo>
                  <a:pt x="9985889" y="1013175"/>
                  <a:pt x="10432916" y="2168897"/>
                  <a:pt x="10432916" y="3429001"/>
                </a:cubicBezTo>
                <a:cubicBezTo>
                  <a:pt x="10432916" y="4689105"/>
                  <a:pt x="9985889" y="5844827"/>
                  <a:pt x="9241730" y="6746310"/>
                </a:cubicBezTo>
                <a:lnTo>
                  <a:pt x="9144957" y="6858000"/>
                </a:lnTo>
                <a:lnTo>
                  <a:pt x="1287959" y="6858000"/>
                </a:lnTo>
                <a:lnTo>
                  <a:pt x="1191186" y="6746310"/>
                </a:lnTo>
                <a:cubicBezTo>
                  <a:pt x="447027" y="5844827"/>
                  <a:pt x="0" y="4689105"/>
                  <a:pt x="0" y="3429001"/>
                </a:cubicBezTo>
                <a:cubicBezTo>
                  <a:pt x="0" y="2168897"/>
                  <a:pt x="447027" y="1013175"/>
                  <a:pt x="1191186" y="11169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8F04BD-D093-45D0-B54C-50FDB308B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4942" y="0"/>
            <a:ext cx="9922116" cy="6858000"/>
          </a:xfrm>
          <a:custGeom>
            <a:avLst/>
            <a:gdLst>
              <a:gd name="connsiteX0" fmla="*/ 1378575 w 9922116"/>
              <a:gd name="connsiteY0" fmla="*/ 0 h 6858000"/>
              <a:gd name="connsiteX1" fmla="*/ 8543542 w 9922116"/>
              <a:gd name="connsiteY1" fmla="*/ 0 h 6858000"/>
              <a:gd name="connsiteX2" fmla="*/ 8633323 w 9922116"/>
              <a:gd name="connsiteY2" fmla="*/ 94145 h 6858000"/>
              <a:gd name="connsiteX3" fmla="*/ 9922116 w 9922116"/>
              <a:gd name="connsiteY3" fmla="*/ 3429001 h 6858000"/>
              <a:gd name="connsiteX4" fmla="*/ 8633323 w 9922116"/>
              <a:gd name="connsiteY4" fmla="*/ 6763858 h 6858000"/>
              <a:gd name="connsiteX5" fmla="*/ 8543544 w 9922116"/>
              <a:gd name="connsiteY5" fmla="*/ 6858000 h 6858000"/>
              <a:gd name="connsiteX6" fmla="*/ 1378573 w 9922116"/>
              <a:gd name="connsiteY6" fmla="*/ 6858000 h 6858000"/>
              <a:gd name="connsiteX7" fmla="*/ 1288793 w 9922116"/>
              <a:gd name="connsiteY7" fmla="*/ 6763858 h 6858000"/>
              <a:gd name="connsiteX8" fmla="*/ 0 w 9922116"/>
              <a:gd name="connsiteY8" fmla="*/ 3429001 h 6858000"/>
              <a:gd name="connsiteX9" fmla="*/ 1288793 w 9922116"/>
              <a:gd name="connsiteY9" fmla="*/ 94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22116" h="6858000">
                <a:moveTo>
                  <a:pt x="1378575" y="0"/>
                </a:moveTo>
                <a:lnTo>
                  <a:pt x="8543542" y="0"/>
                </a:lnTo>
                <a:lnTo>
                  <a:pt x="8633323" y="94145"/>
                </a:lnTo>
                <a:cubicBezTo>
                  <a:pt x="9434072" y="974941"/>
                  <a:pt x="9922116" y="2144991"/>
                  <a:pt x="9922116" y="3429001"/>
                </a:cubicBezTo>
                <a:cubicBezTo>
                  <a:pt x="9922116" y="4713011"/>
                  <a:pt x="9434072" y="5883061"/>
                  <a:pt x="8633323" y="6763858"/>
                </a:cubicBezTo>
                <a:lnTo>
                  <a:pt x="8543544" y="6858000"/>
                </a:lnTo>
                <a:lnTo>
                  <a:pt x="1378573" y="6858000"/>
                </a:lnTo>
                <a:lnTo>
                  <a:pt x="1288793" y="6763858"/>
                </a:lnTo>
                <a:cubicBezTo>
                  <a:pt x="488044" y="5883061"/>
                  <a:pt x="0" y="4713011"/>
                  <a:pt x="0" y="3429001"/>
                </a:cubicBezTo>
                <a:cubicBezTo>
                  <a:pt x="0" y="2144991"/>
                  <a:pt x="488044" y="974941"/>
                  <a:pt x="1288793" y="94145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050A53-3A6A-4118-8A5E-CB77ECCBA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3241" y="252248"/>
            <a:ext cx="8145518" cy="1149502"/>
          </a:xfrm>
        </p:spPr>
        <p:txBody>
          <a:bodyPr anchor="ctr">
            <a:normAutofit/>
          </a:bodyPr>
          <a:lstStyle/>
          <a:p>
            <a:pPr algn="ctr"/>
            <a:endParaRPr lang="en-GB" sz="32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D2A172-E640-4EC6-BFA1-0FD40A297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4207" y="1653998"/>
            <a:ext cx="8844455" cy="4951754"/>
          </a:xfrm>
        </p:spPr>
        <p:txBody>
          <a:bodyPr anchor="t">
            <a:norm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</a:t>
            </a:r>
            <a:r>
              <a:rPr lang="en-US" sz="32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ourists visiting places outside their own country is outbound tourism.</a:t>
            </a:r>
          </a:p>
          <a:p>
            <a:r>
              <a:rPr lang="en-US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Our guests can use the indoor pool regardless of the weather.</a:t>
            </a:r>
          </a:p>
          <a:p>
            <a:r>
              <a:rPr lang="en-US" sz="32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The special rate is offered </a:t>
            </a:r>
            <a:r>
              <a:rPr lang="en-US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if you stay for a week.</a:t>
            </a:r>
            <a:endParaRPr lang="en-US" sz="3200" b="1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500647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D21898E-86C0-4C8A-A76C-DF33E844C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542" y="0"/>
            <a:ext cx="10432916" cy="6858000"/>
          </a:xfrm>
          <a:custGeom>
            <a:avLst/>
            <a:gdLst>
              <a:gd name="connsiteX0" fmla="*/ 1287962 w 10432916"/>
              <a:gd name="connsiteY0" fmla="*/ 0 h 6858000"/>
              <a:gd name="connsiteX1" fmla="*/ 9144956 w 10432916"/>
              <a:gd name="connsiteY1" fmla="*/ 0 h 6858000"/>
              <a:gd name="connsiteX2" fmla="*/ 9241731 w 10432916"/>
              <a:gd name="connsiteY2" fmla="*/ 111692 h 6858000"/>
              <a:gd name="connsiteX3" fmla="*/ 10432916 w 10432916"/>
              <a:gd name="connsiteY3" fmla="*/ 3429001 h 6858000"/>
              <a:gd name="connsiteX4" fmla="*/ 9241730 w 10432916"/>
              <a:gd name="connsiteY4" fmla="*/ 6746310 h 6858000"/>
              <a:gd name="connsiteX5" fmla="*/ 9144957 w 10432916"/>
              <a:gd name="connsiteY5" fmla="*/ 6858000 h 6858000"/>
              <a:gd name="connsiteX6" fmla="*/ 1287959 w 10432916"/>
              <a:gd name="connsiteY6" fmla="*/ 6858000 h 6858000"/>
              <a:gd name="connsiteX7" fmla="*/ 1191186 w 10432916"/>
              <a:gd name="connsiteY7" fmla="*/ 6746310 h 6858000"/>
              <a:gd name="connsiteX8" fmla="*/ 0 w 10432916"/>
              <a:gd name="connsiteY8" fmla="*/ 3429001 h 6858000"/>
              <a:gd name="connsiteX9" fmla="*/ 1191186 w 10432916"/>
              <a:gd name="connsiteY9" fmla="*/ 111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2916" h="6858000">
                <a:moveTo>
                  <a:pt x="1287962" y="0"/>
                </a:moveTo>
                <a:lnTo>
                  <a:pt x="9144956" y="0"/>
                </a:lnTo>
                <a:lnTo>
                  <a:pt x="9241731" y="111692"/>
                </a:lnTo>
                <a:cubicBezTo>
                  <a:pt x="9985889" y="1013175"/>
                  <a:pt x="10432916" y="2168897"/>
                  <a:pt x="10432916" y="3429001"/>
                </a:cubicBezTo>
                <a:cubicBezTo>
                  <a:pt x="10432916" y="4689105"/>
                  <a:pt x="9985889" y="5844827"/>
                  <a:pt x="9241730" y="6746310"/>
                </a:cubicBezTo>
                <a:lnTo>
                  <a:pt x="9144957" y="6858000"/>
                </a:lnTo>
                <a:lnTo>
                  <a:pt x="1287959" y="6858000"/>
                </a:lnTo>
                <a:lnTo>
                  <a:pt x="1191186" y="6746310"/>
                </a:lnTo>
                <a:cubicBezTo>
                  <a:pt x="447027" y="5844827"/>
                  <a:pt x="0" y="4689105"/>
                  <a:pt x="0" y="3429001"/>
                </a:cubicBezTo>
                <a:cubicBezTo>
                  <a:pt x="0" y="2168897"/>
                  <a:pt x="447027" y="1013175"/>
                  <a:pt x="1191186" y="11169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8F04BD-D093-45D0-B54C-50FDB308B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4942" y="0"/>
            <a:ext cx="9922116" cy="6858000"/>
          </a:xfrm>
          <a:custGeom>
            <a:avLst/>
            <a:gdLst>
              <a:gd name="connsiteX0" fmla="*/ 1378575 w 9922116"/>
              <a:gd name="connsiteY0" fmla="*/ 0 h 6858000"/>
              <a:gd name="connsiteX1" fmla="*/ 8543542 w 9922116"/>
              <a:gd name="connsiteY1" fmla="*/ 0 h 6858000"/>
              <a:gd name="connsiteX2" fmla="*/ 8633323 w 9922116"/>
              <a:gd name="connsiteY2" fmla="*/ 94145 h 6858000"/>
              <a:gd name="connsiteX3" fmla="*/ 9922116 w 9922116"/>
              <a:gd name="connsiteY3" fmla="*/ 3429001 h 6858000"/>
              <a:gd name="connsiteX4" fmla="*/ 8633323 w 9922116"/>
              <a:gd name="connsiteY4" fmla="*/ 6763858 h 6858000"/>
              <a:gd name="connsiteX5" fmla="*/ 8543544 w 9922116"/>
              <a:gd name="connsiteY5" fmla="*/ 6858000 h 6858000"/>
              <a:gd name="connsiteX6" fmla="*/ 1378573 w 9922116"/>
              <a:gd name="connsiteY6" fmla="*/ 6858000 h 6858000"/>
              <a:gd name="connsiteX7" fmla="*/ 1288793 w 9922116"/>
              <a:gd name="connsiteY7" fmla="*/ 6763858 h 6858000"/>
              <a:gd name="connsiteX8" fmla="*/ 0 w 9922116"/>
              <a:gd name="connsiteY8" fmla="*/ 3429001 h 6858000"/>
              <a:gd name="connsiteX9" fmla="*/ 1288793 w 9922116"/>
              <a:gd name="connsiteY9" fmla="*/ 94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22116" h="6858000">
                <a:moveTo>
                  <a:pt x="1378575" y="0"/>
                </a:moveTo>
                <a:lnTo>
                  <a:pt x="8543542" y="0"/>
                </a:lnTo>
                <a:lnTo>
                  <a:pt x="8633323" y="94145"/>
                </a:lnTo>
                <a:cubicBezTo>
                  <a:pt x="9434072" y="974941"/>
                  <a:pt x="9922116" y="2144991"/>
                  <a:pt x="9922116" y="3429001"/>
                </a:cubicBezTo>
                <a:cubicBezTo>
                  <a:pt x="9922116" y="4713011"/>
                  <a:pt x="9434072" y="5883061"/>
                  <a:pt x="8633323" y="6763858"/>
                </a:cubicBezTo>
                <a:lnTo>
                  <a:pt x="8543544" y="6858000"/>
                </a:lnTo>
                <a:lnTo>
                  <a:pt x="1378573" y="6858000"/>
                </a:lnTo>
                <a:lnTo>
                  <a:pt x="1288793" y="6763858"/>
                </a:lnTo>
                <a:cubicBezTo>
                  <a:pt x="488044" y="5883061"/>
                  <a:pt x="0" y="4713011"/>
                  <a:pt x="0" y="3429001"/>
                </a:cubicBezTo>
                <a:cubicBezTo>
                  <a:pt x="0" y="2144991"/>
                  <a:pt x="488044" y="974941"/>
                  <a:pt x="1288793" y="94145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050A53-3A6A-4118-8A5E-CB77ECCBA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1147" y="365760"/>
            <a:ext cx="7569706" cy="1288238"/>
          </a:xfrm>
        </p:spPr>
        <p:txBody>
          <a:bodyPr anchor="ctr">
            <a:normAutofit/>
          </a:bodyPr>
          <a:lstStyle/>
          <a:p>
            <a:pPr algn="ctr"/>
            <a:r>
              <a:rPr lang="en-GB" sz="4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MAKE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D2A172-E640-4EC6-BFA1-0FD40A297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5569" y="1765738"/>
            <a:ext cx="8003190" cy="4726502"/>
          </a:xfrm>
        </p:spPr>
        <p:txBody>
          <a:bodyPr anchor="t">
            <a:normAutofit/>
          </a:bodyPr>
          <a:lstStyle/>
          <a:p>
            <a:r>
              <a:rPr lang="en-GB" sz="3200" dirty="0">
                <a:solidFill>
                  <a:srgbClr val="FFFFFF"/>
                </a:solidFill>
              </a:rPr>
              <a:t>ask about the hotel facilities</a:t>
            </a:r>
          </a:p>
          <a:p>
            <a:r>
              <a:rPr lang="en-GB" sz="3200" dirty="0">
                <a:solidFill>
                  <a:srgbClr val="FFFFFF"/>
                </a:solidFill>
              </a:rPr>
              <a:t>ask about the method of settlement</a:t>
            </a:r>
          </a:p>
          <a:p>
            <a:pPr marL="0" indent="0" algn="just">
              <a:buNone/>
            </a:pPr>
            <a:endParaRPr lang="en-GB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9486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D21898E-86C0-4C8A-A76C-DF33E844C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542" y="0"/>
            <a:ext cx="10432916" cy="6858000"/>
          </a:xfrm>
          <a:custGeom>
            <a:avLst/>
            <a:gdLst>
              <a:gd name="connsiteX0" fmla="*/ 1287962 w 10432916"/>
              <a:gd name="connsiteY0" fmla="*/ 0 h 6858000"/>
              <a:gd name="connsiteX1" fmla="*/ 9144956 w 10432916"/>
              <a:gd name="connsiteY1" fmla="*/ 0 h 6858000"/>
              <a:gd name="connsiteX2" fmla="*/ 9241731 w 10432916"/>
              <a:gd name="connsiteY2" fmla="*/ 111692 h 6858000"/>
              <a:gd name="connsiteX3" fmla="*/ 10432916 w 10432916"/>
              <a:gd name="connsiteY3" fmla="*/ 3429001 h 6858000"/>
              <a:gd name="connsiteX4" fmla="*/ 9241730 w 10432916"/>
              <a:gd name="connsiteY4" fmla="*/ 6746310 h 6858000"/>
              <a:gd name="connsiteX5" fmla="*/ 9144957 w 10432916"/>
              <a:gd name="connsiteY5" fmla="*/ 6858000 h 6858000"/>
              <a:gd name="connsiteX6" fmla="*/ 1287959 w 10432916"/>
              <a:gd name="connsiteY6" fmla="*/ 6858000 h 6858000"/>
              <a:gd name="connsiteX7" fmla="*/ 1191186 w 10432916"/>
              <a:gd name="connsiteY7" fmla="*/ 6746310 h 6858000"/>
              <a:gd name="connsiteX8" fmla="*/ 0 w 10432916"/>
              <a:gd name="connsiteY8" fmla="*/ 3429001 h 6858000"/>
              <a:gd name="connsiteX9" fmla="*/ 1191186 w 10432916"/>
              <a:gd name="connsiteY9" fmla="*/ 111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2916" h="6858000">
                <a:moveTo>
                  <a:pt x="1287962" y="0"/>
                </a:moveTo>
                <a:lnTo>
                  <a:pt x="9144956" y="0"/>
                </a:lnTo>
                <a:lnTo>
                  <a:pt x="9241731" y="111692"/>
                </a:lnTo>
                <a:cubicBezTo>
                  <a:pt x="9985889" y="1013175"/>
                  <a:pt x="10432916" y="2168897"/>
                  <a:pt x="10432916" y="3429001"/>
                </a:cubicBezTo>
                <a:cubicBezTo>
                  <a:pt x="10432916" y="4689105"/>
                  <a:pt x="9985889" y="5844827"/>
                  <a:pt x="9241730" y="6746310"/>
                </a:cubicBezTo>
                <a:lnTo>
                  <a:pt x="9144957" y="6858000"/>
                </a:lnTo>
                <a:lnTo>
                  <a:pt x="1287959" y="6858000"/>
                </a:lnTo>
                <a:lnTo>
                  <a:pt x="1191186" y="6746310"/>
                </a:lnTo>
                <a:cubicBezTo>
                  <a:pt x="447027" y="5844827"/>
                  <a:pt x="0" y="4689105"/>
                  <a:pt x="0" y="3429001"/>
                </a:cubicBezTo>
                <a:cubicBezTo>
                  <a:pt x="0" y="2168897"/>
                  <a:pt x="447027" y="1013175"/>
                  <a:pt x="1191186" y="11169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8F04BD-D093-45D0-B54C-50FDB308B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4942" y="0"/>
            <a:ext cx="9922116" cy="6858000"/>
          </a:xfrm>
          <a:custGeom>
            <a:avLst/>
            <a:gdLst>
              <a:gd name="connsiteX0" fmla="*/ 1378575 w 9922116"/>
              <a:gd name="connsiteY0" fmla="*/ 0 h 6858000"/>
              <a:gd name="connsiteX1" fmla="*/ 8543542 w 9922116"/>
              <a:gd name="connsiteY1" fmla="*/ 0 h 6858000"/>
              <a:gd name="connsiteX2" fmla="*/ 8633323 w 9922116"/>
              <a:gd name="connsiteY2" fmla="*/ 94145 h 6858000"/>
              <a:gd name="connsiteX3" fmla="*/ 9922116 w 9922116"/>
              <a:gd name="connsiteY3" fmla="*/ 3429001 h 6858000"/>
              <a:gd name="connsiteX4" fmla="*/ 8633323 w 9922116"/>
              <a:gd name="connsiteY4" fmla="*/ 6763858 h 6858000"/>
              <a:gd name="connsiteX5" fmla="*/ 8543544 w 9922116"/>
              <a:gd name="connsiteY5" fmla="*/ 6858000 h 6858000"/>
              <a:gd name="connsiteX6" fmla="*/ 1378573 w 9922116"/>
              <a:gd name="connsiteY6" fmla="*/ 6858000 h 6858000"/>
              <a:gd name="connsiteX7" fmla="*/ 1288793 w 9922116"/>
              <a:gd name="connsiteY7" fmla="*/ 6763858 h 6858000"/>
              <a:gd name="connsiteX8" fmla="*/ 0 w 9922116"/>
              <a:gd name="connsiteY8" fmla="*/ 3429001 h 6858000"/>
              <a:gd name="connsiteX9" fmla="*/ 1288793 w 9922116"/>
              <a:gd name="connsiteY9" fmla="*/ 94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22116" h="6858000">
                <a:moveTo>
                  <a:pt x="1378575" y="0"/>
                </a:moveTo>
                <a:lnTo>
                  <a:pt x="8543542" y="0"/>
                </a:lnTo>
                <a:lnTo>
                  <a:pt x="8633323" y="94145"/>
                </a:lnTo>
                <a:cubicBezTo>
                  <a:pt x="9434072" y="974941"/>
                  <a:pt x="9922116" y="2144991"/>
                  <a:pt x="9922116" y="3429001"/>
                </a:cubicBezTo>
                <a:cubicBezTo>
                  <a:pt x="9922116" y="4713011"/>
                  <a:pt x="9434072" y="5883061"/>
                  <a:pt x="8633323" y="6763858"/>
                </a:cubicBezTo>
                <a:lnTo>
                  <a:pt x="8543544" y="6858000"/>
                </a:lnTo>
                <a:lnTo>
                  <a:pt x="1378573" y="6858000"/>
                </a:lnTo>
                <a:lnTo>
                  <a:pt x="1288793" y="6763858"/>
                </a:lnTo>
                <a:cubicBezTo>
                  <a:pt x="488044" y="5883061"/>
                  <a:pt x="0" y="4713011"/>
                  <a:pt x="0" y="3429001"/>
                </a:cubicBezTo>
                <a:cubicBezTo>
                  <a:pt x="0" y="2144991"/>
                  <a:pt x="488044" y="974941"/>
                  <a:pt x="1288793" y="94145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050A53-3A6A-4118-8A5E-CB77ECCBA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1147" y="365760"/>
            <a:ext cx="7569706" cy="1288238"/>
          </a:xfrm>
        </p:spPr>
        <p:txBody>
          <a:bodyPr anchor="ctr">
            <a:normAutofit/>
          </a:bodyPr>
          <a:lstStyle/>
          <a:p>
            <a:pPr algn="ctr"/>
            <a:endParaRPr lang="en-GB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D2A172-E640-4EC6-BFA1-0FD40A297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5569" y="1765738"/>
            <a:ext cx="8003190" cy="4726502"/>
          </a:xfrm>
        </p:spPr>
        <p:txBody>
          <a:bodyPr anchor="t">
            <a:normAutofit/>
          </a:bodyPr>
          <a:lstStyle/>
          <a:p>
            <a:r>
              <a:rPr lang="en-GB" sz="3200" dirty="0">
                <a:solidFill>
                  <a:schemeClr val="tx2"/>
                </a:solidFill>
              </a:rPr>
              <a:t>What facilities does the hotel offer?</a:t>
            </a:r>
          </a:p>
          <a:p>
            <a:r>
              <a:rPr lang="en-GB" sz="3200" dirty="0">
                <a:solidFill>
                  <a:schemeClr val="tx2"/>
                </a:solidFill>
              </a:rPr>
              <a:t>What facilities are there in the hotel?</a:t>
            </a:r>
          </a:p>
          <a:p>
            <a:endParaRPr lang="en-GB" sz="3200" dirty="0">
              <a:solidFill>
                <a:schemeClr val="tx2"/>
              </a:solidFill>
            </a:endParaRPr>
          </a:p>
          <a:p>
            <a:r>
              <a:rPr lang="en-US" sz="3200" dirty="0">
                <a:solidFill>
                  <a:schemeClr val="tx2"/>
                </a:solidFill>
              </a:rPr>
              <a:t>How are you going to settle the account?</a:t>
            </a:r>
          </a:p>
          <a:p>
            <a:r>
              <a:rPr lang="en-US" sz="3200" dirty="0">
                <a:solidFill>
                  <a:schemeClr val="tx2"/>
                </a:solidFill>
              </a:rPr>
              <a:t>How do you plan to pay, in cash or by credit card?</a:t>
            </a:r>
          </a:p>
          <a:p>
            <a:pPr marL="0" indent="0" algn="just">
              <a:buNone/>
            </a:pPr>
            <a:endParaRPr lang="en-GB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5540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41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D21898E-86C0-4C8A-A76C-DF33E844C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542" y="0"/>
            <a:ext cx="10432916" cy="6858000"/>
          </a:xfrm>
          <a:custGeom>
            <a:avLst/>
            <a:gdLst>
              <a:gd name="connsiteX0" fmla="*/ 1287962 w 10432916"/>
              <a:gd name="connsiteY0" fmla="*/ 0 h 6858000"/>
              <a:gd name="connsiteX1" fmla="*/ 9144956 w 10432916"/>
              <a:gd name="connsiteY1" fmla="*/ 0 h 6858000"/>
              <a:gd name="connsiteX2" fmla="*/ 9241731 w 10432916"/>
              <a:gd name="connsiteY2" fmla="*/ 111692 h 6858000"/>
              <a:gd name="connsiteX3" fmla="*/ 10432916 w 10432916"/>
              <a:gd name="connsiteY3" fmla="*/ 3429001 h 6858000"/>
              <a:gd name="connsiteX4" fmla="*/ 9241730 w 10432916"/>
              <a:gd name="connsiteY4" fmla="*/ 6746310 h 6858000"/>
              <a:gd name="connsiteX5" fmla="*/ 9144957 w 10432916"/>
              <a:gd name="connsiteY5" fmla="*/ 6858000 h 6858000"/>
              <a:gd name="connsiteX6" fmla="*/ 1287959 w 10432916"/>
              <a:gd name="connsiteY6" fmla="*/ 6858000 h 6858000"/>
              <a:gd name="connsiteX7" fmla="*/ 1191186 w 10432916"/>
              <a:gd name="connsiteY7" fmla="*/ 6746310 h 6858000"/>
              <a:gd name="connsiteX8" fmla="*/ 0 w 10432916"/>
              <a:gd name="connsiteY8" fmla="*/ 3429001 h 6858000"/>
              <a:gd name="connsiteX9" fmla="*/ 1191186 w 10432916"/>
              <a:gd name="connsiteY9" fmla="*/ 111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2916" h="6858000">
                <a:moveTo>
                  <a:pt x="1287962" y="0"/>
                </a:moveTo>
                <a:lnTo>
                  <a:pt x="9144956" y="0"/>
                </a:lnTo>
                <a:lnTo>
                  <a:pt x="9241731" y="111692"/>
                </a:lnTo>
                <a:cubicBezTo>
                  <a:pt x="9985889" y="1013175"/>
                  <a:pt x="10432916" y="2168897"/>
                  <a:pt x="10432916" y="3429001"/>
                </a:cubicBezTo>
                <a:cubicBezTo>
                  <a:pt x="10432916" y="4689105"/>
                  <a:pt x="9985889" y="5844827"/>
                  <a:pt x="9241730" y="6746310"/>
                </a:cubicBezTo>
                <a:lnTo>
                  <a:pt x="9144957" y="6858000"/>
                </a:lnTo>
                <a:lnTo>
                  <a:pt x="1287959" y="6858000"/>
                </a:lnTo>
                <a:lnTo>
                  <a:pt x="1191186" y="6746310"/>
                </a:lnTo>
                <a:cubicBezTo>
                  <a:pt x="447027" y="5844827"/>
                  <a:pt x="0" y="4689105"/>
                  <a:pt x="0" y="3429001"/>
                </a:cubicBezTo>
                <a:cubicBezTo>
                  <a:pt x="0" y="2168897"/>
                  <a:pt x="447027" y="1013175"/>
                  <a:pt x="1191186" y="11169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8F04BD-D093-45D0-B54C-50FDB308B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4942" y="0"/>
            <a:ext cx="9922116" cy="6858000"/>
          </a:xfrm>
          <a:custGeom>
            <a:avLst/>
            <a:gdLst>
              <a:gd name="connsiteX0" fmla="*/ 1378575 w 9922116"/>
              <a:gd name="connsiteY0" fmla="*/ 0 h 6858000"/>
              <a:gd name="connsiteX1" fmla="*/ 8543542 w 9922116"/>
              <a:gd name="connsiteY1" fmla="*/ 0 h 6858000"/>
              <a:gd name="connsiteX2" fmla="*/ 8633323 w 9922116"/>
              <a:gd name="connsiteY2" fmla="*/ 94145 h 6858000"/>
              <a:gd name="connsiteX3" fmla="*/ 9922116 w 9922116"/>
              <a:gd name="connsiteY3" fmla="*/ 3429001 h 6858000"/>
              <a:gd name="connsiteX4" fmla="*/ 8633323 w 9922116"/>
              <a:gd name="connsiteY4" fmla="*/ 6763858 h 6858000"/>
              <a:gd name="connsiteX5" fmla="*/ 8543544 w 9922116"/>
              <a:gd name="connsiteY5" fmla="*/ 6858000 h 6858000"/>
              <a:gd name="connsiteX6" fmla="*/ 1378573 w 9922116"/>
              <a:gd name="connsiteY6" fmla="*/ 6858000 h 6858000"/>
              <a:gd name="connsiteX7" fmla="*/ 1288793 w 9922116"/>
              <a:gd name="connsiteY7" fmla="*/ 6763858 h 6858000"/>
              <a:gd name="connsiteX8" fmla="*/ 0 w 9922116"/>
              <a:gd name="connsiteY8" fmla="*/ 3429001 h 6858000"/>
              <a:gd name="connsiteX9" fmla="*/ 1288793 w 9922116"/>
              <a:gd name="connsiteY9" fmla="*/ 94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22116" h="6858000">
                <a:moveTo>
                  <a:pt x="1378575" y="0"/>
                </a:moveTo>
                <a:lnTo>
                  <a:pt x="8543542" y="0"/>
                </a:lnTo>
                <a:lnTo>
                  <a:pt x="8633323" y="94145"/>
                </a:lnTo>
                <a:cubicBezTo>
                  <a:pt x="9434072" y="974941"/>
                  <a:pt x="9922116" y="2144991"/>
                  <a:pt x="9922116" y="3429001"/>
                </a:cubicBezTo>
                <a:cubicBezTo>
                  <a:pt x="9922116" y="4713011"/>
                  <a:pt x="9434072" y="5883061"/>
                  <a:pt x="8633323" y="6763858"/>
                </a:cubicBezTo>
                <a:lnTo>
                  <a:pt x="8543544" y="6858000"/>
                </a:lnTo>
                <a:lnTo>
                  <a:pt x="1378573" y="6858000"/>
                </a:lnTo>
                <a:lnTo>
                  <a:pt x="1288793" y="6763858"/>
                </a:lnTo>
                <a:cubicBezTo>
                  <a:pt x="488044" y="5883061"/>
                  <a:pt x="0" y="4713011"/>
                  <a:pt x="0" y="3429001"/>
                </a:cubicBezTo>
                <a:cubicBezTo>
                  <a:pt x="0" y="2144991"/>
                  <a:pt x="488044" y="974941"/>
                  <a:pt x="1288793" y="94145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050A53-3A6A-4118-8A5E-CB77ECCBA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3241" y="252248"/>
            <a:ext cx="8145518" cy="1149502"/>
          </a:xfrm>
        </p:spPr>
        <p:txBody>
          <a:bodyPr anchor="ctr">
            <a:normAutofit/>
          </a:bodyPr>
          <a:lstStyle/>
          <a:p>
            <a:pPr algn="ctr"/>
            <a:endParaRPr lang="en-GB" sz="32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D2A172-E640-4EC6-BFA1-0FD40A297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4207" y="1880558"/>
            <a:ext cx="9152329" cy="4725194"/>
          </a:xfrm>
        </p:spPr>
        <p:txBody>
          <a:bodyPr anchor="t">
            <a:normAutofit/>
          </a:bodyPr>
          <a:lstStyle/>
          <a:p>
            <a:r>
              <a:rPr lang="en-GB" sz="3200" dirty="0"/>
              <a:t>F… is when you go to the countryside for your holiday.</a:t>
            </a:r>
          </a:p>
          <a:p>
            <a:r>
              <a:rPr lang="en-GB" sz="3200" dirty="0"/>
              <a:t>T… is organized to bring guests from the hotel to the airport. </a:t>
            </a:r>
          </a:p>
          <a:p>
            <a:r>
              <a:rPr lang="en-GB" sz="3200" dirty="0"/>
              <a:t>G… park is where you can see wild animals.</a:t>
            </a:r>
          </a:p>
          <a:p>
            <a:endParaRPr lang="en-GB" sz="3200" dirty="0"/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7383793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41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D21898E-86C0-4C8A-A76C-DF33E844C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542" y="0"/>
            <a:ext cx="10432916" cy="6858000"/>
          </a:xfrm>
          <a:custGeom>
            <a:avLst/>
            <a:gdLst>
              <a:gd name="connsiteX0" fmla="*/ 1287962 w 10432916"/>
              <a:gd name="connsiteY0" fmla="*/ 0 h 6858000"/>
              <a:gd name="connsiteX1" fmla="*/ 9144956 w 10432916"/>
              <a:gd name="connsiteY1" fmla="*/ 0 h 6858000"/>
              <a:gd name="connsiteX2" fmla="*/ 9241731 w 10432916"/>
              <a:gd name="connsiteY2" fmla="*/ 111692 h 6858000"/>
              <a:gd name="connsiteX3" fmla="*/ 10432916 w 10432916"/>
              <a:gd name="connsiteY3" fmla="*/ 3429001 h 6858000"/>
              <a:gd name="connsiteX4" fmla="*/ 9241730 w 10432916"/>
              <a:gd name="connsiteY4" fmla="*/ 6746310 h 6858000"/>
              <a:gd name="connsiteX5" fmla="*/ 9144957 w 10432916"/>
              <a:gd name="connsiteY5" fmla="*/ 6858000 h 6858000"/>
              <a:gd name="connsiteX6" fmla="*/ 1287959 w 10432916"/>
              <a:gd name="connsiteY6" fmla="*/ 6858000 h 6858000"/>
              <a:gd name="connsiteX7" fmla="*/ 1191186 w 10432916"/>
              <a:gd name="connsiteY7" fmla="*/ 6746310 h 6858000"/>
              <a:gd name="connsiteX8" fmla="*/ 0 w 10432916"/>
              <a:gd name="connsiteY8" fmla="*/ 3429001 h 6858000"/>
              <a:gd name="connsiteX9" fmla="*/ 1191186 w 10432916"/>
              <a:gd name="connsiteY9" fmla="*/ 111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2916" h="6858000">
                <a:moveTo>
                  <a:pt x="1287962" y="0"/>
                </a:moveTo>
                <a:lnTo>
                  <a:pt x="9144956" y="0"/>
                </a:lnTo>
                <a:lnTo>
                  <a:pt x="9241731" y="111692"/>
                </a:lnTo>
                <a:cubicBezTo>
                  <a:pt x="9985889" y="1013175"/>
                  <a:pt x="10432916" y="2168897"/>
                  <a:pt x="10432916" y="3429001"/>
                </a:cubicBezTo>
                <a:cubicBezTo>
                  <a:pt x="10432916" y="4689105"/>
                  <a:pt x="9985889" y="5844827"/>
                  <a:pt x="9241730" y="6746310"/>
                </a:cubicBezTo>
                <a:lnTo>
                  <a:pt x="9144957" y="6858000"/>
                </a:lnTo>
                <a:lnTo>
                  <a:pt x="1287959" y="6858000"/>
                </a:lnTo>
                <a:lnTo>
                  <a:pt x="1191186" y="6746310"/>
                </a:lnTo>
                <a:cubicBezTo>
                  <a:pt x="447027" y="5844827"/>
                  <a:pt x="0" y="4689105"/>
                  <a:pt x="0" y="3429001"/>
                </a:cubicBezTo>
                <a:cubicBezTo>
                  <a:pt x="0" y="2168897"/>
                  <a:pt x="447027" y="1013175"/>
                  <a:pt x="1191186" y="11169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8F04BD-D093-45D0-B54C-50FDB308B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4942" y="0"/>
            <a:ext cx="9922116" cy="6858000"/>
          </a:xfrm>
          <a:custGeom>
            <a:avLst/>
            <a:gdLst>
              <a:gd name="connsiteX0" fmla="*/ 1378575 w 9922116"/>
              <a:gd name="connsiteY0" fmla="*/ 0 h 6858000"/>
              <a:gd name="connsiteX1" fmla="*/ 8543542 w 9922116"/>
              <a:gd name="connsiteY1" fmla="*/ 0 h 6858000"/>
              <a:gd name="connsiteX2" fmla="*/ 8633323 w 9922116"/>
              <a:gd name="connsiteY2" fmla="*/ 94145 h 6858000"/>
              <a:gd name="connsiteX3" fmla="*/ 9922116 w 9922116"/>
              <a:gd name="connsiteY3" fmla="*/ 3429001 h 6858000"/>
              <a:gd name="connsiteX4" fmla="*/ 8633323 w 9922116"/>
              <a:gd name="connsiteY4" fmla="*/ 6763858 h 6858000"/>
              <a:gd name="connsiteX5" fmla="*/ 8543544 w 9922116"/>
              <a:gd name="connsiteY5" fmla="*/ 6858000 h 6858000"/>
              <a:gd name="connsiteX6" fmla="*/ 1378573 w 9922116"/>
              <a:gd name="connsiteY6" fmla="*/ 6858000 h 6858000"/>
              <a:gd name="connsiteX7" fmla="*/ 1288793 w 9922116"/>
              <a:gd name="connsiteY7" fmla="*/ 6763858 h 6858000"/>
              <a:gd name="connsiteX8" fmla="*/ 0 w 9922116"/>
              <a:gd name="connsiteY8" fmla="*/ 3429001 h 6858000"/>
              <a:gd name="connsiteX9" fmla="*/ 1288793 w 9922116"/>
              <a:gd name="connsiteY9" fmla="*/ 94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22116" h="6858000">
                <a:moveTo>
                  <a:pt x="1378575" y="0"/>
                </a:moveTo>
                <a:lnTo>
                  <a:pt x="8543542" y="0"/>
                </a:lnTo>
                <a:lnTo>
                  <a:pt x="8633323" y="94145"/>
                </a:lnTo>
                <a:cubicBezTo>
                  <a:pt x="9434072" y="974941"/>
                  <a:pt x="9922116" y="2144991"/>
                  <a:pt x="9922116" y="3429001"/>
                </a:cubicBezTo>
                <a:cubicBezTo>
                  <a:pt x="9922116" y="4713011"/>
                  <a:pt x="9434072" y="5883061"/>
                  <a:pt x="8633323" y="6763858"/>
                </a:cubicBezTo>
                <a:lnTo>
                  <a:pt x="8543544" y="6858000"/>
                </a:lnTo>
                <a:lnTo>
                  <a:pt x="1378573" y="6858000"/>
                </a:lnTo>
                <a:lnTo>
                  <a:pt x="1288793" y="6763858"/>
                </a:lnTo>
                <a:cubicBezTo>
                  <a:pt x="488044" y="5883061"/>
                  <a:pt x="0" y="4713011"/>
                  <a:pt x="0" y="3429001"/>
                </a:cubicBezTo>
                <a:cubicBezTo>
                  <a:pt x="0" y="2144991"/>
                  <a:pt x="488044" y="974941"/>
                  <a:pt x="1288793" y="94145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050A53-3A6A-4118-8A5E-CB77ECCBA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3241" y="252248"/>
            <a:ext cx="8145518" cy="1149502"/>
          </a:xfrm>
        </p:spPr>
        <p:txBody>
          <a:bodyPr anchor="ctr">
            <a:normAutofit/>
          </a:bodyPr>
          <a:lstStyle/>
          <a:p>
            <a:pPr algn="ctr"/>
            <a:endParaRPr lang="en-GB" sz="32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D2A172-E640-4EC6-BFA1-0FD40A297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4207" y="1653998"/>
            <a:ext cx="8844455" cy="4951754"/>
          </a:xfrm>
        </p:spPr>
        <p:txBody>
          <a:bodyPr anchor="t">
            <a:normAutofit/>
          </a:bodyPr>
          <a:lstStyle/>
          <a:p>
            <a:r>
              <a:rPr lang="en-GB" sz="3200" dirty="0"/>
              <a:t>Farmstay is when you go to the countryside for your holiday.</a:t>
            </a:r>
          </a:p>
          <a:p>
            <a:r>
              <a:rPr lang="en-GB" sz="3200" dirty="0"/>
              <a:t>Transfer is organized to bring guests from the hotel to the airport. </a:t>
            </a:r>
          </a:p>
          <a:p>
            <a:r>
              <a:rPr lang="en-GB" sz="3200" dirty="0"/>
              <a:t>Game park is where you can see wild animals.</a:t>
            </a:r>
          </a:p>
          <a:p>
            <a:endParaRPr lang="en-GB" sz="3200" dirty="0"/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0200195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D21898E-86C0-4C8A-A76C-DF33E844C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542" y="0"/>
            <a:ext cx="10432916" cy="6858000"/>
          </a:xfrm>
          <a:custGeom>
            <a:avLst/>
            <a:gdLst>
              <a:gd name="connsiteX0" fmla="*/ 1287962 w 10432916"/>
              <a:gd name="connsiteY0" fmla="*/ 0 h 6858000"/>
              <a:gd name="connsiteX1" fmla="*/ 9144956 w 10432916"/>
              <a:gd name="connsiteY1" fmla="*/ 0 h 6858000"/>
              <a:gd name="connsiteX2" fmla="*/ 9241731 w 10432916"/>
              <a:gd name="connsiteY2" fmla="*/ 111692 h 6858000"/>
              <a:gd name="connsiteX3" fmla="*/ 10432916 w 10432916"/>
              <a:gd name="connsiteY3" fmla="*/ 3429001 h 6858000"/>
              <a:gd name="connsiteX4" fmla="*/ 9241730 w 10432916"/>
              <a:gd name="connsiteY4" fmla="*/ 6746310 h 6858000"/>
              <a:gd name="connsiteX5" fmla="*/ 9144957 w 10432916"/>
              <a:gd name="connsiteY5" fmla="*/ 6858000 h 6858000"/>
              <a:gd name="connsiteX6" fmla="*/ 1287959 w 10432916"/>
              <a:gd name="connsiteY6" fmla="*/ 6858000 h 6858000"/>
              <a:gd name="connsiteX7" fmla="*/ 1191186 w 10432916"/>
              <a:gd name="connsiteY7" fmla="*/ 6746310 h 6858000"/>
              <a:gd name="connsiteX8" fmla="*/ 0 w 10432916"/>
              <a:gd name="connsiteY8" fmla="*/ 3429001 h 6858000"/>
              <a:gd name="connsiteX9" fmla="*/ 1191186 w 10432916"/>
              <a:gd name="connsiteY9" fmla="*/ 111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2916" h="6858000">
                <a:moveTo>
                  <a:pt x="1287962" y="0"/>
                </a:moveTo>
                <a:lnTo>
                  <a:pt x="9144956" y="0"/>
                </a:lnTo>
                <a:lnTo>
                  <a:pt x="9241731" y="111692"/>
                </a:lnTo>
                <a:cubicBezTo>
                  <a:pt x="9985889" y="1013175"/>
                  <a:pt x="10432916" y="2168897"/>
                  <a:pt x="10432916" y="3429001"/>
                </a:cubicBezTo>
                <a:cubicBezTo>
                  <a:pt x="10432916" y="4689105"/>
                  <a:pt x="9985889" y="5844827"/>
                  <a:pt x="9241730" y="6746310"/>
                </a:cubicBezTo>
                <a:lnTo>
                  <a:pt x="9144957" y="6858000"/>
                </a:lnTo>
                <a:lnTo>
                  <a:pt x="1287959" y="6858000"/>
                </a:lnTo>
                <a:lnTo>
                  <a:pt x="1191186" y="6746310"/>
                </a:lnTo>
                <a:cubicBezTo>
                  <a:pt x="447027" y="5844827"/>
                  <a:pt x="0" y="4689105"/>
                  <a:pt x="0" y="3429001"/>
                </a:cubicBezTo>
                <a:cubicBezTo>
                  <a:pt x="0" y="2168897"/>
                  <a:pt x="447027" y="1013175"/>
                  <a:pt x="1191186" y="11169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8F04BD-D093-45D0-B54C-50FDB308B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4942" y="0"/>
            <a:ext cx="9922116" cy="6858000"/>
          </a:xfrm>
          <a:custGeom>
            <a:avLst/>
            <a:gdLst>
              <a:gd name="connsiteX0" fmla="*/ 1378575 w 9922116"/>
              <a:gd name="connsiteY0" fmla="*/ 0 h 6858000"/>
              <a:gd name="connsiteX1" fmla="*/ 8543542 w 9922116"/>
              <a:gd name="connsiteY1" fmla="*/ 0 h 6858000"/>
              <a:gd name="connsiteX2" fmla="*/ 8633323 w 9922116"/>
              <a:gd name="connsiteY2" fmla="*/ 94145 h 6858000"/>
              <a:gd name="connsiteX3" fmla="*/ 9922116 w 9922116"/>
              <a:gd name="connsiteY3" fmla="*/ 3429001 h 6858000"/>
              <a:gd name="connsiteX4" fmla="*/ 8633323 w 9922116"/>
              <a:gd name="connsiteY4" fmla="*/ 6763858 h 6858000"/>
              <a:gd name="connsiteX5" fmla="*/ 8543544 w 9922116"/>
              <a:gd name="connsiteY5" fmla="*/ 6858000 h 6858000"/>
              <a:gd name="connsiteX6" fmla="*/ 1378573 w 9922116"/>
              <a:gd name="connsiteY6" fmla="*/ 6858000 h 6858000"/>
              <a:gd name="connsiteX7" fmla="*/ 1288793 w 9922116"/>
              <a:gd name="connsiteY7" fmla="*/ 6763858 h 6858000"/>
              <a:gd name="connsiteX8" fmla="*/ 0 w 9922116"/>
              <a:gd name="connsiteY8" fmla="*/ 3429001 h 6858000"/>
              <a:gd name="connsiteX9" fmla="*/ 1288793 w 9922116"/>
              <a:gd name="connsiteY9" fmla="*/ 94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22116" h="6858000">
                <a:moveTo>
                  <a:pt x="1378575" y="0"/>
                </a:moveTo>
                <a:lnTo>
                  <a:pt x="8543542" y="0"/>
                </a:lnTo>
                <a:lnTo>
                  <a:pt x="8633323" y="94145"/>
                </a:lnTo>
                <a:cubicBezTo>
                  <a:pt x="9434072" y="974941"/>
                  <a:pt x="9922116" y="2144991"/>
                  <a:pt x="9922116" y="3429001"/>
                </a:cubicBezTo>
                <a:cubicBezTo>
                  <a:pt x="9922116" y="4713011"/>
                  <a:pt x="9434072" y="5883061"/>
                  <a:pt x="8633323" y="6763858"/>
                </a:cubicBezTo>
                <a:lnTo>
                  <a:pt x="8543544" y="6858000"/>
                </a:lnTo>
                <a:lnTo>
                  <a:pt x="1378573" y="6858000"/>
                </a:lnTo>
                <a:lnTo>
                  <a:pt x="1288793" y="6763858"/>
                </a:lnTo>
                <a:cubicBezTo>
                  <a:pt x="488044" y="5883061"/>
                  <a:pt x="0" y="4713011"/>
                  <a:pt x="0" y="3429001"/>
                </a:cubicBezTo>
                <a:cubicBezTo>
                  <a:pt x="0" y="2144991"/>
                  <a:pt x="488044" y="974941"/>
                  <a:pt x="1288793" y="94145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050A53-3A6A-4118-8A5E-CB77ECCBA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1147" y="365760"/>
            <a:ext cx="7569706" cy="1288238"/>
          </a:xfrm>
        </p:spPr>
        <p:txBody>
          <a:bodyPr anchor="ctr">
            <a:normAutofit/>
          </a:bodyPr>
          <a:lstStyle/>
          <a:p>
            <a:pPr algn="ctr"/>
            <a:r>
              <a:rPr lang="en-GB" sz="4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AT   IN   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D2A172-E640-4EC6-BFA1-0FD40A297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5569" y="1765738"/>
            <a:ext cx="8003190" cy="4726502"/>
          </a:xfrm>
        </p:spPr>
        <p:txBody>
          <a:bodyPr anchor="t">
            <a:normAutofit/>
          </a:bodyPr>
          <a:lstStyle/>
          <a:p>
            <a:r>
              <a:rPr lang="en-GB" sz="3200" dirty="0">
                <a:solidFill>
                  <a:schemeClr val="tx2"/>
                </a:solidFill>
              </a:rPr>
              <a:t>The weather is still pleasant … September.</a:t>
            </a:r>
          </a:p>
          <a:p>
            <a:r>
              <a:rPr lang="en-GB" sz="3200" dirty="0">
                <a:solidFill>
                  <a:schemeClr val="tx2"/>
                </a:solidFill>
              </a:rPr>
              <a:t>The plane leaves … 8 … the evening.</a:t>
            </a:r>
          </a:p>
          <a:p>
            <a:r>
              <a:rPr lang="en-GB" sz="3200" dirty="0">
                <a:solidFill>
                  <a:schemeClr val="tx2"/>
                </a:solidFill>
              </a:rPr>
              <a:t>My holiday starts … 2</a:t>
            </a:r>
            <a:r>
              <a:rPr lang="en-GB" sz="3200" baseline="30000" dirty="0">
                <a:solidFill>
                  <a:schemeClr val="tx2"/>
                </a:solidFill>
              </a:rPr>
              <a:t>nd</a:t>
            </a:r>
            <a:r>
              <a:rPr lang="en-GB" sz="3200" dirty="0">
                <a:solidFill>
                  <a:schemeClr val="tx2"/>
                </a:solidFill>
              </a:rPr>
              <a:t> July.</a:t>
            </a:r>
          </a:p>
          <a:p>
            <a:endParaRPr lang="en-GB" sz="3200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endParaRPr lang="en-GB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3014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D21898E-86C0-4C8A-A76C-DF33E844C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542" y="0"/>
            <a:ext cx="10432916" cy="6858000"/>
          </a:xfrm>
          <a:custGeom>
            <a:avLst/>
            <a:gdLst>
              <a:gd name="connsiteX0" fmla="*/ 1287962 w 10432916"/>
              <a:gd name="connsiteY0" fmla="*/ 0 h 6858000"/>
              <a:gd name="connsiteX1" fmla="*/ 9144956 w 10432916"/>
              <a:gd name="connsiteY1" fmla="*/ 0 h 6858000"/>
              <a:gd name="connsiteX2" fmla="*/ 9241731 w 10432916"/>
              <a:gd name="connsiteY2" fmla="*/ 111692 h 6858000"/>
              <a:gd name="connsiteX3" fmla="*/ 10432916 w 10432916"/>
              <a:gd name="connsiteY3" fmla="*/ 3429001 h 6858000"/>
              <a:gd name="connsiteX4" fmla="*/ 9241730 w 10432916"/>
              <a:gd name="connsiteY4" fmla="*/ 6746310 h 6858000"/>
              <a:gd name="connsiteX5" fmla="*/ 9144957 w 10432916"/>
              <a:gd name="connsiteY5" fmla="*/ 6858000 h 6858000"/>
              <a:gd name="connsiteX6" fmla="*/ 1287959 w 10432916"/>
              <a:gd name="connsiteY6" fmla="*/ 6858000 h 6858000"/>
              <a:gd name="connsiteX7" fmla="*/ 1191186 w 10432916"/>
              <a:gd name="connsiteY7" fmla="*/ 6746310 h 6858000"/>
              <a:gd name="connsiteX8" fmla="*/ 0 w 10432916"/>
              <a:gd name="connsiteY8" fmla="*/ 3429001 h 6858000"/>
              <a:gd name="connsiteX9" fmla="*/ 1191186 w 10432916"/>
              <a:gd name="connsiteY9" fmla="*/ 111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2916" h="6858000">
                <a:moveTo>
                  <a:pt x="1287962" y="0"/>
                </a:moveTo>
                <a:lnTo>
                  <a:pt x="9144956" y="0"/>
                </a:lnTo>
                <a:lnTo>
                  <a:pt x="9241731" y="111692"/>
                </a:lnTo>
                <a:cubicBezTo>
                  <a:pt x="9985889" y="1013175"/>
                  <a:pt x="10432916" y="2168897"/>
                  <a:pt x="10432916" y="3429001"/>
                </a:cubicBezTo>
                <a:cubicBezTo>
                  <a:pt x="10432916" y="4689105"/>
                  <a:pt x="9985889" y="5844827"/>
                  <a:pt x="9241730" y="6746310"/>
                </a:cubicBezTo>
                <a:lnTo>
                  <a:pt x="9144957" y="6858000"/>
                </a:lnTo>
                <a:lnTo>
                  <a:pt x="1287959" y="6858000"/>
                </a:lnTo>
                <a:lnTo>
                  <a:pt x="1191186" y="6746310"/>
                </a:lnTo>
                <a:cubicBezTo>
                  <a:pt x="447027" y="5844827"/>
                  <a:pt x="0" y="4689105"/>
                  <a:pt x="0" y="3429001"/>
                </a:cubicBezTo>
                <a:cubicBezTo>
                  <a:pt x="0" y="2168897"/>
                  <a:pt x="447027" y="1013175"/>
                  <a:pt x="1191186" y="11169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8F04BD-D093-45D0-B54C-50FDB308B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4942" y="0"/>
            <a:ext cx="9922116" cy="6858000"/>
          </a:xfrm>
          <a:custGeom>
            <a:avLst/>
            <a:gdLst>
              <a:gd name="connsiteX0" fmla="*/ 1378575 w 9922116"/>
              <a:gd name="connsiteY0" fmla="*/ 0 h 6858000"/>
              <a:gd name="connsiteX1" fmla="*/ 8543542 w 9922116"/>
              <a:gd name="connsiteY1" fmla="*/ 0 h 6858000"/>
              <a:gd name="connsiteX2" fmla="*/ 8633323 w 9922116"/>
              <a:gd name="connsiteY2" fmla="*/ 94145 h 6858000"/>
              <a:gd name="connsiteX3" fmla="*/ 9922116 w 9922116"/>
              <a:gd name="connsiteY3" fmla="*/ 3429001 h 6858000"/>
              <a:gd name="connsiteX4" fmla="*/ 8633323 w 9922116"/>
              <a:gd name="connsiteY4" fmla="*/ 6763858 h 6858000"/>
              <a:gd name="connsiteX5" fmla="*/ 8543544 w 9922116"/>
              <a:gd name="connsiteY5" fmla="*/ 6858000 h 6858000"/>
              <a:gd name="connsiteX6" fmla="*/ 1378573 w 9922116"/>
              <a:gd name="connsiteY6" fmla="*/ 6858000 h 6858000"/>
              <a:gd name="connsiteX7" fmla="*/ 1288793 w 9922116"/>
              <a:gd name="connsiteY7" fmla="*/ 6763858 h 6858000"/>
              <a:gd name="connsiteX8" fmla="*/ 0 w 9922116"/>
              <a:gd name="connsiteY8" fmla="*/ 3429001 h 6858000"/>
              <a:gd name="connsiteX9" fmla="*/ 1288793 w 9922116"/>
              <a:gd name="connsiteY9" fmla="*/ 94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22116" h="6858000">
                <a:moveTo>
                  <a:pt x="1378575" y="0"/>
                </a:moveTo>
                <a:lnTo>
                  <a:pt x="8543542" y="0"/>
                </a:lnTo>
                <a:lnTo>
                  <a:pt x="8633323" y="94145"/>
                </a:lnTo>
                <a:cubicBezTo>
                  <a:pt x="9434072" y="974941"/>
                  <a:pt x="9922116" y="2144991"/>
                  <a:pt x="9922116" y="3429001"/>
                </a:cubicBezTo>
                <a:cubicBezTo>
                  <a:pt x="9922116" y="4713011"/>
                  <a:pt x="9434072" y="5883061"/>
                  <a:pt x="8633323" y="6763858"/>
                </a:cubicBezTo>
                <a:lnTo>
                  <a:pt x="8543544" y="6858000"/>
                </a:lnTo>
                <a:lnTo>
                  <a:pt x="1378573" y="6858000"/>
                </a:lnTo>
                <a:lnTo>
                  <a:pt x="1288793" y="6763858"/>
                </a:lnTo>
                <a:cubicBezTo>
                  <a:pt x="488044" y="5883061"/>
                  <a:pt x="0" y="4713011"/>
                  <a:pt x="0" y="3429001"/>
                </a:cubicBezTo>
                <a:cubicBezTo>
                  <a:pt x="0" y="2144991"/>
                  <a:pt x="488044" y="974941"/>
                  <a:pt x="1288793" y="94145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050A53-3A6A-4118-8A5E-CB77ECCBA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1147" y="365760"/>
            <a:ext cx="7569706" cy="1288238"/>
          </a:xfrm>
        </p:spPr>
        <p:txBody>
          <a:bodyPr anchor="ctr">
            <a:normAutofit/>
          </a:bodyPr>
          <a:lstStyle/>
          <a:p>
            <a:pPr algn="ctr"/>
            <a:endParaRPr lang="en-GB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D2A172-E640-4EC6-BFA1-0FD40A297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5569" y="1765738"/>
            <a:ext cx="8003190" cy="4726502"/>
          </a:xfrm>
        </p:spPr>
        <p:txBody>
          <a:bodyPr anchor="t">
            <a:normAutofit/>
          </a:bodyPr>
          <a:lstStyle/>
          <a:p>
            <a:r>
              <a:rPr lang="en-GB" sz="3200" dirty="0">
                <a:solidFill>
                  <a:schemeClr val="tx2"/>
                </a:solidFill>
              </a:rPr>
              <a:t>The weather is still pleasant IN September.</a:t>
            </a:r>
          </a:p>
          <a:p>
            <a:r>
              <a:rPr lang="en-GB" sz="3200" dirty="0">
                <a:solidFill>
                  <a:schemeClr val="tx2"/>
                </a:solidFill>
              </a:rPr>
              <a:t>The plane leaves AT 8 IN the evening.</a:t>
            </a:r>
          </a:p>
          <a:p>
            <a:r>
              <a:rPr lang="en-GB" sz="3200" dirty="0">
                <a:solidFill>
                  <a:schemeClr val="tx2"/>
                </a:solidFill>
              </a:rPr>
              <a:t>My holiday starts ON 2</a:t>
            </a:r>
            <a:r>
              <a:rPr lang="en-GB" sz="3200" baseline="30000" dirty="0">
                <a:solidFill>
                  <a:schemeClr val="tx2"/>
                </a:solidFill>
              </a:rPr>
              <a:t>nd</a:t>
            </a:r>
            <a:r>
              <a:rPr lang="en-GB" sz="3200" dirty="0">
                <a:solidFill>
                  <a:schemeClr val="tx2"/>
                </a:solidFill>
              </a:rPr>
              <a:t> July.</a:t>
            </a:r>
          </a:p>
          <a:p>
            <a:endParaRPr lang="en-GB" sz="3200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endParaRPr lang="en-GB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6954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41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D21898E-86C0-4C8A-A76C-DF33E844C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542" y="0"/>
            <a:ext cx="10432916" cy="6858000"/>
          </a:xfrm>
          <a:custGeom>
            <a:avLst/>
            <a:gdLst>
              <a:gd name="connsiteX0" fmla="*/ 1287962 w 10432916"/>
              <a:gd name="connsiteY0" fmla="*/ 0 h 6858000"/>
              <a:gd name="connsiteX1" fmla="*/ 9144956 w 10432916"/>
              <a:gd name="connsiteY1" fmla="*/ 0 h 6858000"/>
              <a:gd name="connsiteX2" fmla="*/ 9241731 w 10432916"/>
              <a:gd name="connsiteY2" fmla="*/ 111692 h 6858000"/>
              <a:gd name="connsiteX3" fmla="*/ 10432916 w 10432916"/>
              <a:gd name="connsiteY3" fmla="*/ 3429001 h 6858000"/>
              <a:gd name="connsiteX4" fmla="*/ 9241730 w 10432916"/>
              <a:gd name="connsiteY4" fmla="*/ 6746310 h 6858000"/>
              <a:gd name="connsiteX5" fmla="*/ 9144957 w 10432916"/>
              <a:gd name="connsiteY5" fmla="*/ 6858000 h 6858000"/>
              <a:gd name="connsiteX6" fmla="*/ 1287959 w 10432916"/>
              <a:gd name="connsiteY6" fmla="*/ 6858000 h 6858000"/>
              <a:gd name="connsiteX7" fmla="*/ 1191186 w 10432916"/>
              <a:gd name="connsiteY7" fmla="*/ 6746310 h 6858000"/>
              <a:gd name="connsiteX8" fmla="*/ 0 w 10432916"/>
              <a:gd name="connsiteY8" fmla="*/ 3429001 h 6858000"/>
              <a:gd name="connsiteX9" fmla="*/ 1191186 w 10432916"/>
              <a:gd name="connsiteY9" fmla="*/ 111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2916" h="6858000">
                <a:moveTo>
                  <a:pt x="1287962" y="0"/>
                </a:moveTo>
                <a:lnTo>
                  <a:pt x="9144956" y="0"/>
                </a:lnTo>
                <a:lnTo>
                  <a:pt x="9241731" y="111692"/>
                </a:lnTo>
                <a:cubicBezTo>
                  <a:pt x="9985889" y="1013175"/>
                  <a:pt x="10432916" y="2168897"/>
                  <a:pt x="10432916" y="3429001"/>
                </a:cubicBezTo>
                <a:cubicBezTo>
                  <a:pt x="10432916" y="4689105"/>
                  <a:pt x="9985889" y="5844827"/>
                  <a:pt x="9241730" y="6746310"/>
                </a:cubicBezTo>
                <a:lnTo>
                  <a:pt x="9144957" y="6858000"/>
                </a:lnTo>
                <a:lnTo>
                  <a:pt x="1287959" y="6858000"/>
                </a:lnTo>
                <a:lnTo>
                  <a:pt x="1191186" y="6746310"/>
                </a:lnTo>
                <a:cubicBezTo>
                  <a:pt x="447027" y="5844827"/>
                  <a:pt x="0" y="4689105"/>
                  <a:pt x="0" y="3429001"/>
                </a:cubicBezTo>
                <a:cubicBezTo>
                  <a:pt x="0" y="2168897"/>
                  <a:pt x="447027" y="1013175"/>
                  <a:pt x="1191186" y="11169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8F04BD-D093-45D0-B54C-50FDB308B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4942" y="0"/>
            <a:ext cx="9922116" cy="6858000"/>
          </a:xfrm>
          <a:custGeom>
            <a:avLst/>
            <a:gdLst>
              <a:gd name="connsiteX0" fmla="*/ 1378575 w 9922116"/>
              <a:gd name="connsiteY0" fmla="*/ 0 h 6858000"/>
              <a:gd name="connsiteX1" fmla="*/ 8543542 w 9922116"/>
              <a:gd name="connsiteY1" fmla="*/ 0 h 6858000"/>
              <a:gd name="connsiteX2" fmla="*/ 8633323 w 9922116"/>
              <a:gd name="connsiteY2" fmla="*/ 94145 h 6858000"/>
              <a:gd name="connsiteX3" fmla="*/ 9922116 w 9922116"/>
              <a:gd name="connsiteY3" fmla="*/ 3429001 h 6858000"/>
              <a:gd name="connsiteX4" fmla="*/ 8633323 w 9922116"/>
              <a:gd name="connsiteY4" fmla="*/ 6763858 h 6858000"/>
              <a:gd name="connsiteX5" fmla="*/ 8543544 w 9922116"/>
              <a:gd name="connsiteY5" fmla="*/ 6858000 h 6858000"/>
              <a:gd name="connsiteX6" fmla="*/ 1378573 w 9922116"/>
              <a:gd name="connsiteY6" fmla="*/ 6858000 h 6858000"/>
              <a:gd name="connsiteX7" fmla="*/ 1288793 w 9922116"/>
              <a:gd name="connsiteY7" fmla="*/ 6763858 h 6858000"/>
              <a:gd name="connsiteX8" fmla="*/ 0 w 9922116"/>
              <a:gd name="connsiteY8" fmla="*/ 3429001 h 6858000"/>
              <a:gd name="connsiteX9" fmla="*/ 1288793 w 9922116"/>
              <a:gd name="connsiteY9" fmla="*/ 94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22116" h="6858000">
                <a:moveTo>
                  <a:pt x="1378575" y="0"/>
                </a:moveTo>
                <a:lnTo>
                  <a:pt x="8543542" y="0"/>
                </a:lnTo>
                <a:lnTo>
                  <a:pt x="8633323" y="94145"/>
                </a:lnTo>
                <a:cubicBezTo>
                  <a:pt x="9434072" y="974941"/>
                  <a:pt x="9922116" y="2144991"/>
                  <a:pt x="9922116" y="3429001"/>
                </a:cubicBezTo>
                <a:cubicBezTo>
                  <a:pt x="9922116" y="4713011"/>
                  <a:pt x="9434072" y="5883061"/>
                  <a:pt x="8633323" y="6763858"/>
                </a:cubicBezTo>
                <a:lnTo>
                  <a:pt x="8543544" y="6858000"/>
                </a:lnTo>
                <a:lnTo>
                  <a:pt x="1378573" y="6858000"/>
                </a:lnTo>
                <a:lnTo>
                  <a:pt x="1288793" y="6763858"/>
                </a:lnTo>
                <a:cubicBezTo>
                  <a:pt x="488044" y="5883061"/>
                  <a:pt x="0" y="4713011"/>
                  <a:pt x="0" y="3429001"/>
                </a:cubicBezTo>
                <a:cubicBezTo>
                  <a:pt x="0" y="2144991"/>
                  <a:pt x="488044" y="974941"/>
                  <a:pt x="1288793" y="94145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050A53-3A6A-4118-8A5E-CB77ECCBA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3241" y="252248"/>
            <a:ext cx="8145518" cy="1149502"/>
          </a:xfrm>
        </p:spPr>
        <p:txBody>
          <a:bodyPr anchor="ctr">
            <a:normAutofit/>
          </a:bodyPr>
          <a:lstStyle/>
          <a:p>
            <a:pPr algn="ctr"/>
            <a:r>
              <a:rPr lang="en-GB" sz="3600" b="1" dirty="0">
                <a:solidFill>
                  <a:srgbClr val="C00000"/>
                </a:solidFill>
              </a:rPr>
              <a:t>human man non self </a:t>
            </a:r>
            <a:br>
              <a:rPr lang="en-GB" sz="3600" b="1" dirty="0">
                <a:solidFill>
                  <a:srgbClr val="C00000"/>
                </a:solidFill>
              </a:rPr>
            </a:br>
            <a:r>
              <a:rPr lang="en-GB" sz="3600" b="1" dirty="0">
                <a:solidFill>
                  <a:srgbClr val="C00000"/>
                </a:solidFill>
              </a:rPr>
              <a:t>catering refundable caring made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D2A172-E640-4EC6-BFA1-0FD40A297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9349" y="1999280"/>
            <a:ext cx="9677709" cy="4606471"/>
          </a:xfrm>
        </p:spPr>
        <p:txBody>
          <a:bodyPr anchor="t">
            <a:normAutofit/>
          </a:bodyPr>
          <a:lstStyle/>
          <a:p>
            <a:r>
              <a:rPr lang="en-GB" sz="3200" dirty="0"/>
              <a:t>Built or … attractions are museums, churches etc.</a:t>
            </a:r>
          </a:p>
          <a:p>
            <a:r>
              <a:rPr lang="en-GB" sz="3200" dirty="0"/>
              <a:t>We chose … accommodation so we could try local food.</a:t>
            </a:r>
          </a:p>
          <a:p>
            <a:r>
              <a:rPr lang="en-GB" sz="3200" dirty="0"/>
              <a:t>We lost our deposit because the room was …</a:t>
            </a:r>
          </a:p>
          <a:p>
            <a:endParaRPr lang="en-GB" sz="3200" dirty="0"/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7825632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41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D21898E-86C0-4C8A-A76C-DF33E844C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542" y="0"/>
            <a:ext cx="10432916" cy="6858000"/>
          </a:xfrm>
          <a:custGeom>
            <a:avLst/>
            <a:gdLst>
              <a:gd name="connsiteX0" fmla="*/ 1287962 w 10432916"/>
              <a:gd name="connsiteY0" fmla="*/ 0 h 6858000"/>
              <a:gd name="connsiteX1" fmla="*/ 9144956 w 10432916"/>
              <a:gd name="connsiteY1" fmla="*/ 0 h 6858000"/>
              <a:gd name="connsiteX2" fmla="*/ 9241731 w 10432916"/>
              <a:gd name="connsiteY2" fmla="*/ 111692 h 6858000"/>
              <a:gd name="connsiteX3" fmla="*/ 10432916 w 10432916"/>
              <a:gd name="connsiteY3" fmla="*/ 3429001 h 6858000"/>
              <a:gd name="connsiteX4" fmla="*/ 9241730 w 10432916"/>
              <a:gd name="connsiteY4" fmla="*/ 6746310 h 6858000"/>
              <a:gd name="connsiteX5" fmla="*/ 9144957 w 10432916"/>
              <a:gd name="connsiteY5" fmla="*/ 6858000 h 6858000"/>
              <a:gd name="connsiteX6" fmla="*/ 1287959 w 10432916"/>
              <a:gd name="connsiteY6" fmla="*/ 6858000 h 6858000"/>
              <a:gd name="connsiteX7" fmla="*/ 1191186 w 10432916"/>
              <a:gd name="connsiteY7" fmla="*/ 6746310 h 6858000"/>
              <a:gd name="connsiteX8" fmla="*/ 0 w 10432916"/>
              <a:gd name="connsiteY8" fmla="*/ 3429001 h 6858000"/>
              <a:gd name="connsiteX9" fmla="*/ 1191186 w 10432916"/>
              <a:gd name="connsiteY9" fmla="*/ 111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2916" h="6858000">
                <a:moveTo>
                  <a:pt x="1287962" y="0"/>
                </a:moveTo>
                <a:lnTo>
                  <a:pt x="9144956" y="0"/>
                </a:lnTo>
                <a:lnTo>
                  <a:pt x="9241731" y="111692"/>
                </a:lnTo>
                <a:cubicBezTo>
                  <a:pt x="9985889" y="1013175"/>
                  <a:pt x="10432916" y="2168897"/>
                  <a:pt x="10432916" y="3429001"/>
                </a:cubicBezTo>
                <a:cubicBezTo>
                  <a:pt x="10432916" y="4689105"/>
                  <a:pt x="9985889" y="5844827"/>
                  <a:pt x="9241730" y="6746310"/>
                </a:cubicBezTo>
                <a:lnTo>
                  <a:pt x="9144957" y="6858000"/>
                </a:lnTo>
                <a:lnTo>
                  <a:pt x="1287959" y="6858000"/>
                </a:lnTo>
                <a:lnTo>
                  <a:pt x="1191186" y="6746310"/>
                </a:lnTo>
                <a:cubicBezTo>
                  <a:pt x="447027" y="5844827"/>
                  <a:pt x="0" y="4689105"/>
                  <a:pt x="0" y="3429001"/>
                </a:cubicBezTo>
                <a:cubicBezTo>
                  <a:pt x="0" y="2168897"/>
                  <a:pt x="447027" y="1013175"/>
                  <a:pt x="1191186" y="11169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8F04BD-D093-45D0-B54C-50FDB308B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4942" y="0"/>
            <a:ext cx="9922116" cy="6858000"/>
          </a:xfrm>
          <a:custGeom>
            <a:avLst/>
            <a:gdLst>
              <a:gd name="connsiteX0" fmla="*/ 1378575 w 9922116"/>
              <a:gd name="connsiteY0" fmla="*/ 0 h 6858000"/>
              <a:gd name="connsiteX1" fmla="*/ 8543542 w 9922116"/>
              <a:gd name="connsiteY1" fmla="*/ 0 h 6858000"/>
              <a:gd name="connsiteX2" fmla="*/ 8633323 w 9922116"/>
              <a:gd name="connsiteY2" fmla="*/ 94145 h 6858000"/>
              <a:gd name="connsiteX3" fmla="*/ 9922116 w 9922116"/>
              <a:gd name="connsiteY3" fmla="*/ 3429001 h 6858000"/>
              <a:gd name="connsiteX4" fmla="*/ 8633323 w 9922116"/>
              <a:gd name="connsiteY4" fmla="*/ 6763858 h 6858000"/>
              <a:gd name="connsiteX5" fmla="*/ 8543544 w 9922116"/>
              <a:gd name="connsiteY5" fmla="*/ 6858000 h 6858000"/>
              <a:gd name="connsiteX6" fmla="*/ 1378573 w 9922116"/>
              <a:gd name="connsiteY6" fmla="*/ 6858000 h 6858000"/>
              <a:gd name="connsiteX7" fmla="*/ 1288793 w 9922116"/>
              <a:gd name="connsiteY7" fmla="*/ 6763858 h 6858000"/>
              <a:gd name="connsiteX8" fmla="*/ 0 w 9922116"/>
              <a:gd name="connsiteY8" fmla="*/ 3429001 h 6858000"/>
              <a:gd name="connsiteX9" fmla="*/ 1288793 w 9922116"/>
              <a:gd name="connsiteY9" fmla="*/ 94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22116" h="6858000">
                <a:moveTo>
                  <a:pt x="1378575" y="0"/>
                </a:moveTo>
                <a:lnTo>
                  <a:pt x="8543542" y="0"/>
                </a:lnTo>
                <a:lnTo>
                  <a:pt x="8633323" y="94145"/>
                </a:lnTo>
                <a:cubicBezTo>
                  <a:pt x="9434072" y="974941"/>
                  <a:pt x="9922116" y="2144991"/>
                  <a:pt x="9922116" y="3429001"/>
                </a:cubicBezTo>
                <a:cubicBezTo>
                  <a:pt x="9922116" y="4713011"/>
                  <a:pt x="9434072" y="5883061"/>
                  <a:pt x="8633323" y="6763858"/>
                </a:cubicBezTo>
                <a:lnTo>
                  <a:pt x="8543544" y="6858000"/>
                </a:lnTo>
                <a:lnTo>
                  <a:pt x="1378573" y="6858000"/>
                </a:lnTo>
                <a:lnTo>
                  <a:pt x="1288793" y="6763858"/>
                </a:lnTo>
                <a:cubicBezTo>
                  <a:pt x="488044" y="5883061"/>
                  <a:pt x="0" y="4713011"/>
                  <a:pt x="0" y="3429001"/>
                </a:cubicBezTo>
                <a:cubicBezTo>
                  <a:pt x="0" y="2144991"/>
                  <a:pt x="488044" y="974941"/>
                  <a:pt x="1288793" y="94145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050A53-3A6A-4118-8A5E-CB77ECCBA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3241" y="252248"/>
            <a:ext cx="8145518" cy="1149502"/>
          </a:xfrm>
        </p:spPr>
        <p:txBody>
          <a:bodyPr anchor="ctr">
            <a:normAutofit/>
          </a:bodyPr>
          <a:lstStyle/>
          <a:p>
            <a:pPr algn="ctr"/>
            <a:r>
              <a:rPr lang="en-GB" sz="3600" b="1" dirty="0">
                <a:solidFill>
                  <a:srgbClr val="C00000"/>
                </a:solidFill>
              </a:rPr>
              <a:t>human man non self </a:t>
            </a:r>
            <a:br>
              <a:rPr lang="en-GB" sz="3600" b="1" dirty="0">
                <a:solidFill>
                  <a:srgbClr val="C00000"/>
                </a:solidFill>
              </a:rPr>
            </a:br>
            <a:r>
              <a:rPr lang="en-GB" sz="3600" b="1" dirty="0">
                <a:solidFill>
                  <a:srgbClr val="C00000"/>
                </a:solidFill>
              </a:rPr>
              <a:t>catering refundable caring made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D2A172-E640-4EC6-BFA1-0FD40A297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4332" y="1999280"/>
            <a:ext cx="9267987" cy="4606471"/>
          </a:xfrm>
        </p:spPr>
        <p:txBody>
          <a:bodyPr anchor="t">
            <a:normAutofit/>
          </a:bodyPr>
          <a:lstStyle/>
          <a:p>
            <a:r>
              <a:rPr lang="en-GB" sz="3200" dirty="0"/>
              <a:t>Built or man made attractions are museums, churches etc.</a:t>
            </a:r>
          </a:p>
          <a:p>
            <a:r>
              <a:rPr lang="en-GB" sz="3200" dirty="0"/>
              <a:t>We chose self catering accommodation so we could try local food.</a:t>
            </a:r>
          </a:p>
          <a:p>
            <a:r>
              <a:rPr lang="en-GB" sz="3200" dirty="0"/>
              <a:t>We lost our deposit because the room was non refundable.</a:t>
            </a:r>
          </a:p>
          <a:p>
            <a:endParaRPr lang="en-GB" sz="3200" dirty="0"/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73447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7" name="Rectangle 66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8" name="Picture 57" descr="Wood comb, toothbrush, bath brush, bar soap, cotton swabs, amber glass dropper bottle, and dried flowers on concrete surface">
            <a:extLst>
              <a:ext uri="{FF2B5EF4-FFF2-40B4-BE49-F238E27FC236}">
                <a16:creationId xmlns:a16="http://schemas.microsoft.com/office/drawing/2014/main" id="{57D83772-A495-4D2C-9BDE-39989C81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2" r="2" b="2"/>
          <a:stretch/>
        </p:blipFill>
        <p:spPr>
          <a:xfrm>
            <a:off x="4110127" y="10"/>
            <a:ext cx="8081873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</p:spPr>
      </p:pic>
      <p:sp useBgFill="1">
        <p:nvSpPr>
          <p:cNvPr id="69" name="Freeform: Shape 68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71" name="Freeform: Shape 70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79CC885-016C-4920-8F8B-4E3BDBB60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GB" sz="3100" b="1" dirty="0">
                <a:solidFill>
                  <a:schemeClr val="accent2">
                    <a:lumMod val="50000"/>
                  </a:schemeClr>
                </a:solidFill>
              </a:rPr>
              <a:t>Bonus</a:t>
            </a:r>
            <a:br>
              <a:rPr lang="en-GB" sz="3200" dirty="0">
                <a:solidFill>
                  <a:schemeClr val="accent2">
                    <a:lumMod val="50000"/>
                  </a:schemeClr>
                </a:solidFill>
              </a:rPr>
            </a:br>
            <a:br>
              <a:rPr lang="en-GB" sz="3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sz="3600" dirty="0">
                <a:solidFill>
                  <a:schemeClr val="accent2">
                    <a:lumMod val="50000"/>
                  </a:schemeClr>
                </a:solidFill>
              </a:rPr>
              <a:t>Give three examples of international etiquette</a:t>
            </a:r>
            <a:br>
              <a:rPr lang="en-GB" sz="36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sz="3600" dirty="0">
                <a:solidFill>
                  <a:schemeClr val="accent2">
                    <a:lumMod val="50000"/>
                  </a:schemeClr>
                </a:solidFill>
              </a:rPr>
              <a:t>Give three examples of bathroom facilities</a:t>
            </a:r>
            <a:br>
              <a:rPr lang="en-GB" sz="3000" dirty="0">
                <a:solidFill>
                  <a:schemeClr val="accent2">
                    <a:lumMod val="50000"/>
                  </a:schemeClr>
                </a:solidFill>
              </a:rPr>
            </a:br>
            <a:br>
              <a:rPr lang="en-GB" sz="3000" dirty="0">
                <a:solidFill>
                  <a:schemeClr val="accent2">
                    <a:lumMod val="50000"/>
                  </a:schemeClr>
                </a:solidFill>
              </a:rPr>
            </a:br>
            <a:endParaRPr lang="en-GB" sz="3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D2A172-E640-4EC6-BFA1-0FD40A297E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1" y="4872922"/>
            <a:ext cx="3933306" cy="1208141"/>
          </a:xfrm>
        </p:spPr>
        <p:txBody>
          <a:bodyPr>
            <a:normAutofit/>
          </a:bodyPr>
          <a:lstStyle/>
          <a:p>
            <a:pPr algn="l"/>
            <a:endParaRPr lang="en-GB" sz="2000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42270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7" name="Rectangle 66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8" name="Picture 57" descr="Bread and ingredients">
            <a:extLst>
              <a:ext uri="{FF2B5EF4-FFF2-40B4-BE49-F238E27FC236}">
                <a16:creationId xmlns:a16="http://schemas.microsoft.com/office/drawing/2014/main" id="{57D83772-A495-4D2C-9BDE-39989C81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9" r="10668" b="-1"/>
          <a:stretch/>
        </p:blipFill>
        <p:spPr>
          <a:xfrm>
            <a:off x="4110127" y="10"/>
            <a:ext cx="8081873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</p:spPr>
      </p:pic>
      <p:sp useBgFill="1">
        <p:nvSpPr>
          <p:cNvPr id="69" name="Freeform: Shape 68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71" name="Freeform: Shape 70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79CC885-016C-4920-8F8B-4E3BDBB60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GB" sz="3100" b="1" dirty="0">
                <a:solidFill>
                  <a:schemeClr val="accent2">
                    <a:lumMod val="50000"/>
                  </a:schemeClr>
                </a:solidFill>
              </a:rPr>
              <a:t>Bonus</a:t>
            </a:r>
            <a:br>
              <a:rPr lang="en-GB" sz="3200" dirty="0">
                <a:solidFill>
                  <a:schemeClr val="accent2">
                    <a:lumMod val="50000"/>
                  </a:schemeClr>
                </a:solidFill>
              </a:rPr>
            </a:br>
            <a:br>
              <a:rPr lang="en-GB" sz="3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sz="3600" dirty="0">
                <a:solidFill>
                  <a:schemeClr val="accent2">
                    <a:lumMod val="50000"/>
                  </a:schemeClr>
                </a:solidFill>
              </a:rPr>
              <a:t>What is included in English breakfast?</a:t>
            </a:r>
            <a:br>
              <a:rPr lang="en-GB" sz="36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sz="3600" dirty="0">
                <a:solidFill>
                  <a:schemeClr val="accent2">
                    <a:lumMod val="50000"/>
                  </a:schemeClr>
                </a:solidFill>
              </a:rPr>
              <a:t>What is included in continental breakfast?</a:t>
            </a:r>
            <a:br>
              <a:rPr lang="en-GB" sz="3600" dirty="0">
                <a:solidFill>
                  <a:schemeClr val="accent2">
                    <a:lumMod val="50000"/>
                  </a:schemeClr>
                </a:solidFill>
              </a:rPr>
            </a:br>
            <a:br>
              <a:rPr lang="en-GB" sz="3000" dirty="0">
                <a:solidFill>
                  <a:schemeClr val="accent2">
                    <a:lumMod val="50000"/>
                  </a:schemeClr>
                </a:solidFill>
              </a:rPr>
            </a:br>
            <a:endParaRPr lang="en-GB" sz="3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D2A172-E640-4EC6-BFA1-0FD40A297E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1" y="4953132"/>
            <a:ext cx="3933306" cy="1208141"/>
          </a:xfrm>
        </p:spPr>
        <p:txBody>
          <a:bodyPr>
            <a:normAutofit/>
          </a:bodyPr>
          <a:lstStyle/>
          <a:p>
            <a:pPr algn="l"/>
            <a:endParaRPr lang="en-GB" sz="2000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9769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9CC885-016C-4920-8F8B-4E3BDBB60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95237" y="-629729"/>
            <a:ext cx="4087306" cy="4457810"/>
          </a:xfrm>
        </p:spPr>
        <p:txBody>
          <a:bodyPr anchor="b">
            <a:noAutofit/>
          </a:bodyPr>
          <a:lstStyle/>
          <a:p>
            <a:pPr algn="l"/>
            <a:r>
              <a:rPr lang="en-GB" sz="3600" dirty="0"/>
              <a:t>Write a letter to Santa!</a:t>
            </a:r>
            <a:br>
              <a:rPr lang="en-GB" sz="3600" dirty="0"/>
            </a:br>
            <a:br>
              <a:rPr lang="en-GB" sz="3600" dirty="0"/>
            </a:br>
            <a:endParaRPr lang="en-GB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D2A172-E640-4EC6-BFA1-0FD40A297E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64612" y="371960"/>
            <a:ext cx="4087305" cy="1412000"/>
          </a:xfrm>
        </p:spPr>
        <p:txBody>
          <a:bodyPr anchor="t">
            <a:normAutofit/>
          </a:bodyPr>
          <a:lstStyle/>
          <a:p>
            <a:pPr algn="l"/>
            <a:r>
              <a:rPr lang="en-GB" sz="3200" dirty="0"/>
              <a:t>Bonus</a:t>
            </a: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8" name="Picture 57" descr="Stacked holiday gift boxes wrapped in plain brown paper, with decorative fir wreath">
            <a:extLst>
              <a:ext uri="{FF2B5EF4-FFF2-40B4-BE49-F238E27FC236}">
                <a16:creationId xmlns:a16="http://schemas.microsoft.com/office/drawing/2014/main" id="{57D83772-A495-4D2C-9BDE-39989C8151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96" b="17396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077615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9CC885-016C-4920-8F8B-4E3BDBB60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64614" y="2386738"/>
            <a:ext cx="4087306" cy="3177154"/>
          </a:xfrm>
        </p:spPr>
        <p:txBody>
          <a:bodyPr anchor="b">
            <a:noAutofit/>
          </a:bodyPr>
          <a:lstStyle/>
          <a:p>
            <a:pPr algn="l"/>
            <a:br>
              <a:rPr lang="en-GB" sz="4000" b="1" dirty="0"/>
            </a:br>
            <a:br>
              <a:rPr lang="en-GB" sz="4000" b="1" dirty="0"/>
            </a:br>
            <a:r>
              <a:rPr lang="en-GB" sz="4000" b="1" dirty="0">
                <a:solidFill>
                  <a:srgbClr val="C00000"/>
                </a:solidFill>
              </a:rPr>
              <a:t>Merry Xmas and Happy New Year!</a:t>
            </a:r>
            <a:br>
              <a:rPr lang="en-GB" sz="4000" b="1" dirty="0">
                <a:solidFill>
                  <a:srgbClr val="C00000"/>
                </a:solidFill>
              </a:rPr>
            </a:br>
            <a:br>
              <a:rPr lang="en-GB" sz="4000" b="1" dirty="0">
                <a:solidFill>
                  <a:srgbClr val="C00000"/>
                </a:solidFill>
              </a:rPr>
            </a:br>
            <a:endParaRPr lang="en-GB" sz="40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D2A172-E640-4EC6-BFA1-0FD40A297E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64612" y="371959"/>
            <a:ext cx="4526105" cy="2509264"/>
          </a:xfrm>
        </p:spPr>
        <p:txBody>
          <a:bodyPr anchor="t">
            <a:normAutofit/>
          </a:bodyPr>
          <a:lstStyle/>
          <a:p>
            <a:pPr algn="l"/>
            <a:endParaRPr lang="en-GB" sz="3600" dirty="0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8" name="Picture 57" descr="Man holding wrapped miniature fir tree with child holding gift boxes, outside shops and trees on sidewalk with snow">
            <a:extLst>
              <a:ext uri="{FF2B5EF4-FFF2-40B4-BE49-F238E27FC236}">
                <a16:creationId xmlns:a16="http://schemas.microsoft.com/office/drawing/2014/main" id="{57D83772-A495-4D2C-9BDE-39989C8151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38" r="15838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434955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2522</TotalTime>
  <Words>400</Words>
  <Application>Microsoft Office PowerPoint</Application>
  <PresentationFormat>Widescreen</PresentationFormat>
  <Paragraphs>43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 Mock Test 1</vt:lpstr>
      <vt:lpstr>indoor/inbound/rate/outbound/outdoor</vt:lpstr>
      <vt:lpstr>PowerPoint Presentation</vt:lpstr>
      <vt:lpstr>MAKE QUESTIONS</vt:lpstr>
      <vt:lpstr>PowerPoint Presentation</vt:lpstr>
      <vt:lpstr>PowerPoint Presentation</vt:lpstr>
      <vt:lpstr>PowerPoint Presentation</vt:lpstr>
      <vt:lpstr>AT   IN   ON</vt:lpstr>
      <vt:lpstr>PowerPoint Presentation</vt:lpstr>
      <vt:lpstr>human man non self  catering refundable caring made</vt:lpstr>
      <vt:lpstr>human man non self  catering refundable caring made</vt:lpstr>
      <vt:lpstr>Bonus  Give three examples of international etiquette Give three examples of bathroom facilities  </vt:lpstr>
      <vt:lpstr>Bonus  What is included in English breakfast? What is included in continental breakfast?  </vt:lpstr>
      <vt:lpstr>Write a letter to Santa!  </vt:lpstr>
      <vt:lpstr>  Merry Xmas and Happy New Year!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EJA1</dc:title>
  <dc:creator>Emilija Lipovsek</dc:creator>
  <cp:lastModifiedBy>Emilija Lipovsek</cp:lastModifiedBy>
  <cp:revision>34</cp:revision>
  <dcterms:created xsi:type="dcterms:W3CDTF">2021-11-04T18:27:39Z</dcterms:created>
  <dcterms:modified xsi:type="dcterms:W3CDTF">2021-12-26T17:57:55Z</dcterms:modified>
</cp:coreProperties>
</file>